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96" r:id="rId5"/>
    <p:sldMasterId id="2147483729" r:id="rId6"/>
    <p:sldMasterId id="2147483750" r:id="rId7"/>
  </p:sldMasterIdLst>
  <p:notesMasterIdLst>
    <p:notesMasterId r:id="rId59"/>
  </p:notesMasterIdLst>
  <p:sldIdLst>
    <p:sldId id="316" r:id="rId8"/>
    <p:sldId id="2147483536" r:id="rId9"/>
    <p:sldId id="2147483555" r:id="rId10"/>
    <p:sldId id="2147483591" r:id="rId11"/>
    <p:sldId id="2147483504" r:id="rId12"/>
    <p:sldId id="2147483557" r:id="rId13"/>
    <p:sldId id="2147483538" r:id="rId14"/>
    <p:sldId id="2147483539" r:id="rId15"/>
    <p:sldId id="2147483601" r:id="rId16"/>
    <p:sldId id="2147483593" r:id="rId17"/>
    <p:sldId id="2147483571" r:id="rId18"/>
    <p:sldId id="2147483528" r:id="rId19"/>
    <p:sldId id="2147483594" r:id="rId20"/>
    <p:sldId id="2147483595" r:id="rId21"/>
    <p:sldId id="2147483596" r:id="rId22"/>
    <p:sldId id="2147483597" r:id="rId23"/>
    <p:sldId id="2147483590" r:id="rId24"/>
    <p:sldId id="2147483523" r:id="rId25"/>
    <p:sldId id="2147483583" r:id="rId26"/>
    <p:sldId id="2147483584" r:id="rId27"/>
    <p:sldId id="2147475773" r:id="rId28"/>
    <p:sldId id="2147483585" r:id="rId29"/>
    <p:sldId id="2147483525" r:id="rId30"/>
    <p:sldId id="2147483566" r:id="rId31"/>
    <p:sldId id="2147483599" r:id="rId32"/>
    <p:sldId id="2147379379" r:id="rId33"/>
    <p:sldId id="2147483511" r:id="rId34"/>
    <p:sldId id="2147483577" r:id="rId35"/>
    <p:sldId id="2147483586" r:id="rId36"/>
    <p:sldId id="2147483587" r:id="rId37"/>
    <p:sldId id="2147483582" r:id="rId38"/>
    <p:sldId id="2147483358" r:id="rId39"/>
    <p:sldId id="2147483588" r:id="rId40"/>
    <p:sldId id="2147483589" r:id="rId41"/>
    <p:sldId id="2147483359" r:id="rId42"/>
    <p:sldId id="2147483392" r:id="rId43"/>
    <p:sldId id="2147483361" r:id="rId44"/>
    <p:sldId id="2147483393" r:id="rId45"/>
    <p:sldId id="2147483507" r:id="rId46"/>
    <p:sldId id="2147483600" r:id="rId47"/>
    <p:sldId id="2147483574" r:id="rId48"/>
    <p:sldId id="2147483573" r:id="rId49"/>
    <p:sldId id="2147483559" r:id="rId50"/>
    <p:sldId id="2147483579" r:id="rId51"/>
    <p:sldId id="2147483581" r:id="rId52"/>
    <p:sldId id="2147483572" r:id="rId53"/>
    <p:sldId id="2147483512" r:id="rId54"/>
    <p:sldId id="2147483494" r:id="rId55"/>
    <p:sldId id="2147475786" r:id="rId56"/>
    <p:sldId id="2147483592" r:id="rId57"/>
    <p:sldId id="2147483480" r:id="rId5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36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2A25200-D824-DEE3-35A9-99F905276E03}" name="VERLES Romain" initials="RV" userId="S::1089TY@tera.infragaz.com::8fadf460-1860-4143-8200-d29c87af9d5c" providerId="AD"/>
  <p188:author id="{993A6C01-06AC-869E-5D15-51917FACCC6E}" name="Fiona Boisard" initials="FB" userId="S::fb@parimage.fr::0e5b6f44-7186-40c9-a8ab-0dbf1a1ffaa0" providerId="AD"/>
  <p188:author id="{2B54DD18-0D71-DD76-3B83-65BB288891B6}" name="Utilisateur invité" initials="Ui" userId="S::urn:spo:tenantanon#e421d82c-d076-4666-93f8-811b985fc6a2::" providerId="AD"/>
  <p188:author id="{497A791A-20FC-8B58-BA54-CF4017C15F30}" name="Simon Bleau" initials="SB" userId="S::sb@parimage.fr::83f6dfab-1690-49ad-93b7-fb3520e4ab34" providerId="AD"/>
  <p188:author id="{B4BFADB9-6720-2ED6-3B2B-1D6D7844E11D}" name="ophelie.callonnec@rte-france.com" initials="op" userId="S::urn:spo:guest#ophelie.callonnec@rte-france.com::" providerId="AD"/>
  <p188:author id="{9A94B3E7-31F4-7D2D-479F-03C5122FA03D}" name="thomas.decharette@lafarge.com" initials="th" userId="S::urn:spo:guest#thomas.decharette@lafarge.com::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286419"/>
    <a:srgbClr val="98CFB3"/>
    <a:srgbClr val="F1F1F1"/>
    <a:srgbClr val="E5E5E5"/>
    <a:srgbClr val="67B488"/>
    <a:srgbClr val="57AE7F"/>
    <a:srgbClr val="6BAD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3DEF23-D7B1-21BA-77AB-6CC63D178B56}" v="188" dt="2025-11-24T14:14:47.389"/>
    <p1510:client id="{6DAD7731-2FB0-306D-CB40-55E48EA99716}" v="18" dt="2025-11-25T09:07:03.087"/>
    <p1510:client id="{B075BE0C-8AC9-4490-896C-01F8B0C29558}" v="68" dt="2025-11-24T12:52:35.921"/>
    <p1510:client id="{C2A96AA0-8BA5-945C-82BC-6314BAC80EBE}" v="71" dt="2025-11-24T10:33:24.208"/>
  </p1510:revLst>
</p1510:revInfo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FD0F851-EC5A-4D38-B0AD-8093EC10F338}" styleName="Style léger 1 - Accentuation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144" y="168"/>
      </p:cViewPr>
      <p:guideLst>
        <p:guide pos="3840"/>
        <p:guide orient="horz" pos="3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63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5" Type="http://schemas.openxmlformats.org/officeDocument/2006/relationships/slideMaster" Target="slideMasters/slideMaster2.xml"/><Relationship Id="rId61" Type="http://schemas.openxmlformats.org/officeDocument/2006/relationships/viewProps" Target="viewProps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microsoft.com/office/2015/10/relationships/revisionInfo" Target="revisionInfo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presProps" Target="presProps.xml"/><Relationship Id="rId65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931815944881889"/>
          <c:y val="9.5460931627649376E-2"/>
          <c:w val="0.54136380413385832"/>
          <c:h val="0.81204565624719138"/>
        </c:manualLayout>
      </c:layout>
      <c:doughnut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D45-4CDE-8C40-8F03967BF5EB}"/>
              </c:ext>
            </c:extLst>
          </c:dPt>
          <c:dPt>
            <c:idx val="1"/>
            <c:bubble3D val="0"/>
            <c:explosion val="9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503-43C6-A3CB-B7040113922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D45-4CDE-8C40-8F03967BF5E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D45-4CDE-8C40-8F03967BF5EB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BD45-4CDE-8C40-8F03967BF5EB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BD45-4CDE-8C40-8F03967BF5EB}"/>
              </c:ext>
            </c:extLst>
          </c:dPt>
          <c:cat>
            <c:numRef>
              <c:f>Feuil1!$A$2:$A$7</c:f>
              <c:numCache>
                <c:formatCode>General</c:formatCode>
                <c:ptCount val="6"/>
              </c:numCache>
            </c:numRef>
          </c:cat>
          <c:val>
            <c:numRef>
              <c:f>Feuil1!$B$2:$B$7</c:f>
              <c:numCache>
                <c:formatCode>General</c:formatCode>
                <c:ptCount val="6"/>
                <c:pt idx="0">
                  <c:v>9</c:v>
                </c:pt>
                <c:pt idx="1">
                  <c:v>17</c:v>
                </c:pt>
                <c:pt idx="2">
                  <c:v>34</c:v>
                </c:pt>
                <c:pt idx="3">
                  <c:v>16</c:v>
                </c:pt>
                <c:pt idx="4">
                  <c:v>20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03-43C6-A3CB-B704011392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6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ln w="5080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Feuil1!$A$2:$A$4</c:f>
              <c:numCache>
                <c:formatCode>General</c:formatCode>
                <c:ptCount val="3"/>
                <c:pt idx="0">
                  <c:v>1990</c:v>
                </c:pt>
                <c:pt idx="1">
                  <c:v>2023</c:v>
                </c:pt>
                <c:pt idx="2">
                  <c:v>2050</c:v>
                </c:pt>
              </c:numCache>
            </c:numRef>
          </c:cat>
          <c:val>
            <c:numRef>
              <c:f>Feuil1!$B$2:$B$4</c:f>
              <c:numCache>
                <c:formatCode>General</c:formatCode>
                <c:ptCount val="3"/>
                <c:pt idx="0">
                  <c:v>25</c:v>
                </c:pt>
                <c:pt idx="1">
                  <c:v>17.899999999999999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A8A-4E64-9DCB-01B4DEE7E68F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ln w="50800" cap="rnd">
              <a:solidFill>
                <a:schemeClr val="accent5"/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Feuil1!$A$2:$A$4</c:f>
              <c:numCache>
                <c:formatCode>General</c:formatCode>
                <c:ptCount val="3"/>
                <c:pt idx="0">
                  <c:v>1990</c:v>
                </c:pt>
                <c:pt idx="1">
                  <c:v>2023</c:v>
                </c:pt>
                <c:pt idx="2">
                  <c:v>2050</c:v>
                </c:pt>
              </c:numCache>
            </c:numRef>
          </c:cat>
          <c:val>
            <c:numRef>
              <c:f>Feuil1!$C$2:$C$4</c:f>
              <c:numCache>
                <c:formatCode>General</c:formatCode>
                <c:ptCount val="3"/>
                <c:pt idx="1">
                  <c:v>17.899999999999999</c:v>
                </c:pt>
                <c:pt idx="2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A8A-4E64-9DCB-01B4DEE7E68F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ln w="50800" cap="rnd">
              <a:solidFill>
                <a:schemeClr val="accent5"/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Feuil1!$A$2:$A$4</c:f>
              <c:numCache>
                <c:formatCode>General</c:formatCode>
                <c:ptCount val="3"/>
                <c:pt idx="0">
                  <c:v>1990</c:v>
                </c:pt>
                <c:pt idx="1">
                  <c:v>2023</c:v>
                </c:pt>
                <c:pt idx="2">
                  <c:v>2050</c:v>
                </c:pt>
              </c:numCache>
            </c:numRef>
          </c:cat>
          <c:val>
            <c:numRef>
              <c:f>Feuil1!$D$2:$D$4</c:f>
              <c:numCache>
                <c:formatCode>General</c:formatCode>
                <c:ptCount val="3"/>
                <c:pt idx="1">
                  <c:v>17.899999999999999</c:v>
                </c:pt>
                <c:pt idx="2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A8A-4E64-9DCB-01B4DEE7E6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33486352"/>
        <c:axId val="1833487312"/>
      </c:lineChart>
      <c:catAx>
        <c:axId val="1833486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833487312"/>
        <c:crosses val="autoZero"/>
        <c:auto val="1"/>
        <c:lblAlgn val="ctr"/>
        <c:lblOffset val="100"/>
        <c:noMultiLvlLbl val="0"/>
      </c:catAx>
      <c:valAx>
        <c:axId val="1833487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83348635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56F26C-C8F7-4BC0-AFD2-C5C67AA5B6A8}" type="datetimeFigureOut">
              <a:rPr lang="fr-FR" smtClean="0"/>
              <a:t>25/11/2025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0F6DF4-D0E1-4C48-BD46-33806E6FD1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54591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58800" indent="-215900" algn="just"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</a:pPr>
            <a:r>
              <a:rPr lang="fr-FR" altLang="fr-FR" sz="900" b="0">
                <a:solidFill>
                  <a:srgbClr val="004586"/>
                </a:solidFill>
                <a:latin typeface="Calibri" panose="020F0502020204030204" pitchFamily="34" charset="0"/>
              </a:rPr>
              <a:t>Désignation en avril 2021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9D7C71-2467-7944-A632-12C73A23B1D3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3183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0F6DF4-D0E1-4C48-BD46-33806E6FD1EF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09682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0F6DF4-D0E1-4C48-BD46-33806E6FD1EF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92553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0F6DF4-D0E1-4C48-BD46-33806E6FD1EF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80902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0F6DF4-D0E1-4C48-BD46-33806E6FD1EF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37283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24762D-BC50-C65F-F973-223F159C3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E8D698F-A446-7371-E82C-1AECFBAB28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B1BA974-4C4A-99E4-F70D-A0AF255071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98046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0207D2-19FC-60B2-E8B2-A4D70763D6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2887A3F-E892-6A16-9E52-2CB927F1BD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61DB22E-29E0-3328-A4EF-6F7D5B941A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B1BEFB5-C199-3B43-0943-29073F54BB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F9BF41-C0A8-9845-8FA2-805CEA0C197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12400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re et contenu" preserve="1" userDrawn="1">
  <p:cSld name="1_Titre et contenu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B0B030A-1C59-CC55-D9AE-910EBCF0FD4C}"/>
              </a:ext>
            </a:extLst>
          </p:cNvPr>
          <p:cNvSpPr/>
          <p:nvPr userDrawn="1"/>
        </p:nvSpPr>
        <p:spPr>
          <a:xfrm>
            <a:off x="0" y="1962150"/>
            <a:ext cx="12192000" cy="4895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Triangle isocèle 5">
            <a:extLst>
              <a:ext uri="{FF2B5EF4-FFF2-40B4-BE49-F238E27FC236}">
                <a16:creationId xmlns:a16="http://schemas.microsoft.com/office/drawing/2014/main" id="{BF68EE6E-8D0B-0F25-3BE4-26BD916D134B}"/>
              </a:ext>
            </a:extLst>
          </p:cNvPr>
          <p:cNvSpPr/>
          <p:nvPr userDrawn="1"/>
        </p:nvSpPr>
        <p:spPr>
          <a:xfrm rot="10800000">
            <a:off x="1566861" y="1962150"/>
            <a:ext cx="885825" cy="58102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Google Shape;45;p3"/>
          <p:cNvSpPr txBox="1">
            <a:spLocks noGrp="1"/>
          </p:cNvSpPr>
          <p:nvPr>
            <p:ph type="sldNum" idx="12"/>
          </p:nvPr>
        </p:nvSpPr>
        <p:spPr>
          <a:xfrm>
            <a:off x="11364923" y="161883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lvl="1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lvl="2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lvl="3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lvl="4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lvl="5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lvl="6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lvl="7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lvl="8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24B900A0-3292-592E-AB37-30AAAD2A19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9323" y="3315535"/>
            <a:ext cx="10515600" cy="1325563"/>
          </a:xfrm>
        </p:spPr>
        <p:txBody>
          <a:bodyPr/>
          <a:lstStyle>
            <a:lvl1pPr>
              <a:defRPr b="1">
                <a:solidFill>
                  <a:schemeClr val="tx1"/>
                </a:solidFill>
                <a:latin typeface="Brockmann" pitchFamily="50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8" name="Sous-titre 2">
            <a:extLst>
              <a:ext uri="{FF2B5EF4-FFF2-40B4-BE49-F238E27FC236}">
                <a16:creationId xmlns:a16="http://schemas.microsoft.com/office/drawing/2014/main" id="{A59C7130-E56E-56F5-57C1-81C6E80290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9323" y="4921668"/>
            <a:ext cx="9144000" cy="1655762"/>
          </a:xfrm>
        </p:spPr>
        <p:txBody>
          <a:bodyPr>
            <a:normAutofit/>
          </a:bodyPr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Brockmann" pitchFamily="50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539C09-5CE9-3B48-BB87-73835D14524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3738" y="160032"/>
            <a:ext cx="1122744" cy="1125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423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re et contenu" preserve="1" userDrawn="1">
  <p:cSld name="1_Titre et contenu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"/>
          <p:cNvSpPr txBox="1">
            <a:spLocks noGrp="1"/>
          </p:cNvSpPr>
          <p:nvPr>
            <p:ph type="title"/>
          </p:nvPr>
        </p:nvSpPr>
        <p:spPr>
          <a:xfrm>
            <a:off x="677332" y="601571"/>
            <a:ext cx="10762605" cy="837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600"/>
              <a:buFont typeface="Trebuchet MS"/>
              <a:buNone/>
              <a:defRPr sz="3600" b="1" i="0" u="none" strike="noStrike" cap="none">
                <a:solidFill>
                  <a:schemeClr val="accent1"/>
                </a:solidFill>
                <a:latin typeface="Brockmann" pitchFamily="50" charset="0"/>
                <a:ea typeface="Brockmann" pitchFamily="50" charset="0"/>
                <a:cs typeface="Brockmann" pitchFamily="50" charset="0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3"/>
          <p:cNvSpPr txBox="1">
            <a:spLocks noGrp="1"/>
          </p:cNvSpPr>
          <p:nvPr>
            <p:ph type="body" idx="1"/>
          </p:nvPr>
        </p:nvSpPr>
        <p:spPr>
          <a:xfrm>
            <a:off x="677333" y="1953497"/>
            <a:ext cx="494241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00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800" b="0" i="0" u="none" strike="noStrike" cap="none">
                <a:solidFill>
                  <a:schemeClr val="dk1"/>
                </a:solidFill>
                <a:latin typeface="Brockmann" pitchFamily="50" charset="0"/>
                <a:ea typeface="Brockmann" pitchFamily="50" charset="0"/>
                <a:cs typeface="Brockmann" pitchFamily="50" charset="0"/>
                <a:sym typeface="Trebuchet MS"/>
              </a:defRPr>
            </a:lvl1pPr>
            <a:lvl2pPr marL="914400" marR="0" lvl="1" indent="-3098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►"/>
              <a:defRPr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9971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45" name="Google Shape;45;p3"/>
          <p:cNvSpPr txBox="1">
            <a:spLocks noGrp="1"/>
          </p:cNvSpPr>
          <p:nvPr>
            <p:ph type="sldNum" idx="12"/>
          </p:nvPr>
        </p:nvSpPr>
        <p:spPr>
          <a:xfrm>
            <a:off x="11364923" y="161883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lvl="1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lvl="2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lvl="3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lvl="4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lvl="5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lvl="6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lvl="7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lvl="8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pic>
        <p:nvPicPr>
          <p:cNvPr id="3" name="Picture 674648372">
            <a:extLst>
              <a:ext uri="{FF2B5EF4-FFF2-40B4-BE49-F238E27FC236}">
                <a16:creationId xmlns:a16="http://schemas.microsoft.com/office/drawing/2014/main" id="{A3F8DF4C-3A59-8CB0-F27A-4431294324D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2" y="5976062"/>
            <a:ext cx="8347871" cy="74491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7E91B48-AA63-E18A-F79F-13B303FA63A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61567" y="5976062"/>
            <a:ext cx="706201" cy="707888"/>
          </a:xfrm>
          <a:prstGeom prst="rect">
            <a:avLst/>
          </a:prstGeom>
        </p:spPr>
      </p:pic>
      <p:sp>
        <p:nvSpPr>
          <p:cNvPr id="2" name="Google Shape;42;p3">
            <a:extLst>
              <a:ext uri="{FF2B5EF4-FFF2-40B4-BE49-F238E27FC236}">
                <a16:creationId xmlns:a16="http://schemas.microsoft.com/office/drawing/2014/main" id="{E6878BD3-21E7-3823-EAC2-EEE0A4FB3E45}"/>
              </a:ext>
            </a:extLst>
          </p:cNvPr>
          <p:cNvSpPr txBox="1">
            <a:spLocks noGrp="1"/>
          </p:cNvSpPr>
          <p:nvPr>
            <p:ph type="body" idx="13"/>
          </p:nvPr>
        </p:nvSpPr>
        <p:spPr>
          <a:xfrm>
            <a:off x="6497519" y="1953496"/>
            <a:ext cx="494241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00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800" b="0" i="0" u="none" strike="noStrike" cap="none">
                <a:solidFill>
                  <a:schemeClr val="dk1"/>
                </a:solidFill>
                <a:latin typeface="Brockmann" pitchFamily="50" charset="0"/>
                <a:ea typeface="Brockmann" pitchFamily="50" charset="0"/>
                <a:cs typeface="Brockmann" pitchFamily="50" charset="0"/>
                <a:sym typeface="Trebuchet MS"/>
              </a:defRPr>
            </a:lvl1pPr>
            <a:lvl2pPr marL="914400" marR="0" lvl="1" indent="-3098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►"/>
              <a:defRPr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9971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99411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re et contenu" type="obj" preserve="1">
  <p:cSld name="1_Titre et contenu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"/>
          <p:cNvSpPr txBox="1">
            <a:spLocks noGrp="1"/>
          </p:cNvSpPr>
          <p:nvPr>
            <p:ph type="title"/>
          </p:nvPr>
        </p:nvSpPr>
        <p:spPr>
          <a:xfrm>
            <a:off x="677332" y="601571"/>
            <a:ext cx="10762605" cy="837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600"/>
              <a:buFont typeface="Trebuchet MS"/>
              <a:buNone/>
              <a:defRPr sz="3600" b="1" i="0" u="none" strike="noStrike" cap="none">
                <a:solidFill>
                  <a:schemeClr val="accent1"/>
                </a:solidFill>
                <a:latin typeface="Brockmann" pitchFamily="50" charset="0"/>
                <a:ea typeface="Brockmann" pitchFamily="50" charset="0"/>
                <a:cs typeface="Brockmann" pitchFamily="50" charset="0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3"/>
          <p:cNvSpPr txBox="1">
            <a:spLocks noGrp="1"/>
          </p:cNvSpPr>
          <p:nvPr>
            <p:ph type="body" idx="1"/>
          </p:nvPr>
        </p:nvSpPr>
        <p:spPr>
          <a:xfrm>
            <a:off x="677332" y="1953497"/>
            <a:ext cx="10762605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00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800" b="0" i="0" u="none" strike="noStrike" cap="none">
                <a:solidFill>
                  <a:schemeClr val="dk1"/>
                </a:solidFill>
                <a:latin typeface="Brockmann" pitchFamily="50" charset="0"/>
                <a:ea typeface="Brockmann" pitchFamily="50" charset="0"/>
                <a:cs typeface="Brockmann" pitchFamily="50" charset="0"/>
                <a:sym typeface="Trebuchet MS"/>
              </a:defRPr>
            </a:lvl1pPr>
            <a:lvl2pPr marL="914400" marR="0" lvl="1" indent="-3098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►"/>
              <a:defRPr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9971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45" name="Google Shape;45;p3"/>
          <p:cNvSpPr txBox="1">
            <a:spLocks noGrp="1"/>
          </p:cNvSpPr>
          <p:nvPr>
            <p:ph type="sldNum" idx="12"/>
          </p:nvPr>
        </p:nvSpPr>
        <p:spPr>
          <a:xfrm>
            <a:off x="11364923" y="161883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lvl="1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lvl="2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lvl="3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lvl="4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lvl="5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lvl="6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lvl="7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lvl="8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pic>
        <p:nvPicPr>
          <p:cNvPr id="3" name="Picture 674648372">
            <a:extLst>
              <a:ext uri="{FF2B5EF4-FFF2-40B4-BE49-F238E27FC236}">
                <a16:creationId xmlns:a16="http://schemas.microsoft.com/office/drawing/2014/main" id="{A3F8DF4C-3A59-8CB0-F27A-4431294324D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2" y="5976062"/>
            <a:ext cx="8347871" cy="74491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7E91B48-AA63-E18A-F79F-13B303FA63A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61567" y="5976062"/>
            <a:ext cx="706201" cy="70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234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51406C-1E9E-9539-1F9A-44932B4541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58FEB78-9B2C-36B9-481C-7015ED6666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19D7E9-6573-B2AD-65AE-C335DCAFD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C80E2-7C33-47CC-A045-9CDE3938F6FD}" type="datetimeFigureOut">
              <a:rPr lang="fr-FR" smtClean="0"/>
              <a:t>25/11/2025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541CB1-231C-BD12-AA27-BFB626771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DBA9CF5-6363-CB1F-8FD7-5B0ADBC24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8223A-63C8-40DA-9FB3-623AFFB1EF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281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re et contenu" preserve="1" userDrawn="1">
  <p:cSld name="1_Titre et contenu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riangle isocèle 5">
            <a:extLst>
              <a:ext uri="{FF2B5EF4-FFF2-40B4-BE49-F238E27FC236}">
                <a16:creationId xmlns:a16="http://schemas.microsoft.com/office/drawing/2014/main" id="{BF68EE6E-8D0B-0F25-3BE4-26BD916D134B}"/>
              </a:ext>
            </a:extLst>
          </p:cNvPr>
          <p:cNvSpPr/>
          <p:nvPr userDrawn="1"/>
        </p:nvSpPr>
        <p:spPr>
          <a:xfrm rot="10800000">
            <a:off x="1566861" y="1962150"/>
            <a:ext cx="885825" cy="58102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Google Shape;45;p3"/>
          <p:cNvSpPr txBox="1">
            <a:spLocks noGrp="1"/>
          </p:cNvSpPr>
          <p:nvPr>
            <p:ph type="sldNum" idx="12"/>
          </p:nvPr>
        </p:nvSpPr>
        <p:spPr>
          <a:xfrm>
            <a:off x="11364923" y="161883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lvl="1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lvl="2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lvl="3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lvl="4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lvl="5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lvl="6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lvl="7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lvl="8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24B900A0-3292-592E-AB37-30AAAD2A19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9323" y="3315535"/>
            <a:ext cx="10515600" cy="1325563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  <a:latin typeface="Brockmann" pitchFamily="50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8" name="Sous-titre 2">
            <a:extLst>
              <a:ext uri="{FF2B5EF4-FFF2-40B4-BE49-F238E27FC236}">
                <a16:creationId xmlns:a16="http://schemas.microsoft.com/office/drawing/2014/main" id="{A59C7130-E56E-56F5-57C1-81C6E80290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9323" y="4921668"/>
            <a:ext cx="9144000" cy="1655762"/>
          </a:xfrm>
        </p:spPr>
        <p:txBody>
          <a:bodyPr>
            <a:normAutofit/>
          </a:bodyPr>
          <a:lstStyle>
            <a:lvl1pPr marL="0" indent="0" algn="l">
              <a:buNone/>
              <a:defRPr sz="3200" b="1">
                <a:solidFill>
                  <a:schemeClr val="accent3"/>
                </a:solidFill>
                <a:latin typeface="Brockmann" pitchFamily="50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1029A2F-86E2-81E9-6D82-BE0254BD6264}"/>
              </a:ext>
            </a:extLst>
          </p:cNvPr>
          <p:cNvSpPr txBox="1"/>
          <p:nvPr userDrawn="1"/>
        </p:nvSpPr>
        <p:spPr>
          <a:xfrm>
            <a:off x="3002925" y="836782"/>
            <a:ext cx="6208395" cy="144994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00" cap="none" spc="0" normalizeH="0" baseline="0" noProof="0">
                <a:ln>
                  <a:noFill/>
                </a:ln>
                <a:solidFill>
                  <a:srgbClr val="2D2F66"/>
                </a:solidFill>
                <a:effectLst/>
                <a:uLnTx/>
                <a:uFillTx/>
                <a:latin typeface="Brockmann" pitchFamily="50" charset="0"/>
                <a:ea typeface="Aptos" panose="020B0004020202020204" pitchFamily="34" charset="0"/>
                <a:cs typeface="Arial"/>
              </a:rPr>
              <a:t>Un projet d'envergure </a:t>
            </a:r>
            <a:br>
              <a:rPr kumimoji="0" lang="fr-FR" sz="2800" b="1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ckmann" pitchFamily="50" charset="0"/>
                <a:ea typeface="Aptos" panose="020B0004020202020204" pitchFamily="34" charset="0"/>
                <a:cs typeface="Arial"/>
              </a:rPr>
            </a:br>
            <a:r>
              <a:rPr kumimoji="0" lang="fr-FR" sz="2800" b="1" i="0" u="none" strike="noStrike" kern="100" cap="none" spc="0" normalizeH="0" baseline="0" noProof="0">
                <a:ln>
                  <a:noFill/>
                </a:ln>
                <a:solidFill>
                  <a:srgbClr val="2D2F66"/>
                </a:solidFill>
                <a:effectLst/>
                <a:uLnTx/>
                <a:uFillTx/>
                <a:latin typeface="Brockmann" pitchFamily="50" charset="0"/>
                <a:ea typeface="Aptos" panose="020B0004020202020204" pitchFamily="34" charset="0"/>
                <a:cs typeface="Arial"/>
              </a:rPr>
              <a:t>pour la décarbonation </a:t>
            </a:r>
            <a:br>
              <a:rPr kumimoji="0" lang="fr-FR" sz="2800" b="1" i="0" u="none" strike="noStrike" kern="100" cap="none" spc="0" normalizeH="0" baseline="0" noProof="0">
                <a:ln>
                  <a:noFill/>
                </a:ln>
                <a:solidFill>
                  <a:srgbClr val="2D2F66"/>
                </a:solidFill>
                <a:effectLst/>
                <a:uLnTx/>
                <a:uFillTx/>
                <a:latin typeface="Brockmann" pitchFamily="50" charset="0"/>
                <a:ea typeface="Aptos" panose="020B0004020202020204" pitchFamily="34" charset="0"/>
                <a:cs typeface="Arial"/>
              </a:rPr>
            </a:br>
            <a:r>
              <a:rPr kumimoji="0" lang="fr-FR" sz="2800" b="1" i="0" u="none" strike="noStrike" kern="100" cap="none" spc="0" normalizeH="0" baseline="0" noProof="0">
                <a:ln>
                  <a:noFill/>
                </a:ln>
                <a:solidFill>
                  <a:srgbClr val="2D2F66"/>
                </a:solidFill>
                <a:effectLst/>
                <a:uLnTx/>
                <a:uFillTx/>
                <a:latin typeface="Brockmann" pitchFamily="50" charset="0"/>
                <a:ea typeface="Aptos" panose="020B0004020202020204" pitchFamily="34" charset="0"/>
                <a:cs typeface="Arial"/>
              </a:rPr>
              <a:t>des industries du Grand Ouest</a:t>
            </a:r>
            <a:endParaRPr kumimoji="0" lang="fr-FR" sz="1600" b="1" i="0" u="none" strike="noStrike" kern="100" cap="none" spc="0" normalizeH="0" baseline="0" noProof="0">
              <a:ln>
                <a:noFill/>
              </a:ln>
              <a:solidFill>
                <a:srgbClr val="2D2F66"/>
              </a:solidFill>
              <a:effectLst/>
              <a:uLnTx/>
              <a:uFillTx/>
              <a:latin typeface="Brockmann" pitchFamily="50" charset="0"/>
              <a:ea typeface="Aptos" panose="020B0004020202020204" pitchFamily="34" charset="0"/>
              <a:cs typeface="Arial"/>
            </a:endParaRPr>
          </a:p>
        </p:txBody>
      </p:sp>
      <p:pic>
        <p:nvPicPr>
          <p:cNvPr id="4" name="Image 3" descr="Une image contenant cercle, logo, Graphique, Police&#10;&#10;Le contenu généré par l’IA peut être incorrect.">
            <a:extLst>
              <a:ext uri="{FF2B5EF4-FFF2-40B4-BE49-F238E27FC236}">
                <a16:creationId xmlns:a16="http://schemas.microsoft.com/office/drawing/2014/main" id="{9F2461C2-B4F7-5310-8769-68EFBA1FF1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23" y="580339"/>
            <a:ext cx="1956497" cy="196283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8797F06-96EF-4536-7285-65850A64E45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74" y="5763766"/>
            <a:ext cx="11929896" cy="1094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715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re et contenu" preserve="1" userDrawn="1">
  <p:cSld name="1_Titre et contenu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B0B030A-1C59-CC55-D9AE-910EBCF0FD4C}"/>
              </a:ext>
            </a:extLst>
          </p:cNvPr>
          <p:cNvSpPr/>
          <p:nvPr userDrawn="1"/>
        </p:nvSpPr>
        <p:spPr>
          <a:xfrm>
            <a:off x="0" y="1962150"/>
            <a:ext cx="12192000" cy="4895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Triangle isocèle 5">
            <a:extLst>
              <a:ext uri="{FF2B5EF4-FFF2-40B4-BE49-F238E27FC236}">
                <a16:creationId xmlns:a16="http://schemas.microsoft.com/office/drawing/2014/main" id="{BF68EE6E-8D0B-0F25-3BE4-26BD916D134B}"/>
              </a:ext>
            </a:extLst>
          </p:cNvPr>
          <p:cNvSpPr/>
          <p:nvPr userDrawn="1"/>
        </p:nvSpPr>
        <p:spPr>
          <a:xfrm rot="10800000">
            <a:off x="1566861" y="1962150"/>
            <a:ext cx="885825" cy="58102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Google Shape;45;p3"/>
          <p:cNvSpPr txBox="1">
            <a:spLocks noGrp="1"/>
          </p:cNvSpPr>
          <p:nvPr>
            <p:ph type="sldNum" idx="12"/>
          </p:nvPr>
        </p:nvSpPr>
        <p:spPr>
          <a:xfrm>
            <a:off x="11364923" y="161883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lvl="1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lvl="2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lvl="3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lvl="4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lvl="5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lvl="6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lvl="7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lvl="8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24B900A0-3292-592E-AB37-30AAAD2A19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9323" y="3315535"/>
            <a:ext cx="10515600" cy="1325563"/>
          </a:xfrm>
        </p:spPr>
        <p:txBody>
          <a:bodyPr/>
          <a:lstStyle>
            <a:lvl1pPr>
              <a:defRPr b="1">
                <a:solidFill>
                  <a:schemeClr val="tx1"/>
                </a:solidFill>
                <a:latin typeface="Brockmann" pitchFamily="50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8" name="Sous-titre 2">
            <a:extLst>
              <a:ext uri="{FF2B5EF4-FFF2-40B4-BE49-F238E27FC236}">
                <a16:creationId xmlns:a16="http://schemas.microsoft.com/office/drawing/2014/main" id="{A59C7130-E56E-56F5-57C1-81C6E80290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9323" y="4921668"/>
            <a:ext cx="9144000" cy="1655762"/>
          </a:xfrm>
        </p:spPr>
        <p:txBody>
          <a:bodyPr>
            <a:normAutofit/>
          </a:bodyPr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Brockmann" pitchFamily="50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1015423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re et contenu" preserve="1" userDrawn="1">
  <p:cSld name="1_Titre et contenu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B0B030A-1C59-CC55-D9AE-910EBCF0FD4C}"/>
              </a:ext>
            </a:extLst>
          </p:cNvPr>
          <p:cNvSpPr/>
          <p:nvPr userDrawn="1"/>
        </p:nvSpPr>
        <p:spPr>
          <a:xfrm>
            <a:off x="0" y="1962150"/>
            <a:ext cx="12192000" cy="489585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Triangle isocèle 5">
            <a:extLst>
              <a:ext uri="{FF2B5EF4-FFF2-40B4-BE49-F238E27FC236}">
                <a16:creationId xmlns:a16="http://schemas.microsoft.com/office/drawing/2014/main" id="{BF68EE6E-8D0B-0F25-3BE4-26BD916D134B}"/>
              </a:ext>
            </a:extLst>
          </p:cNvPr>
          <p:cNvSpPr/>
          <p:nvPr userDrawn="1"/>
        </p:nvSpPr>
        <p:spPr>
          <a:xfrm rot="10800000">
            <a:off x="1566861" y="1962150"/>
            <a:ext cx="885825" cy="58102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Google Shape;45;p3"/>
          <p:cNvSpPr txBox="1">
            <a:spLocks noGrp="1"/>
          </p:cNvSpPr>
          <p:nvPr>
            <p:ph type="sldNum" idx="12"/>
          </p:nvPr>
        </p:nvSpPr>
        <p:spPr>
          <a:xfrm>
            <a:off x="11364923" y="161883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lvl="1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lvl="2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lvl="3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lvl="4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lvl="5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lvl="6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lvl="7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lvl="8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24B900A0-3292-592E-AB37-30AAAD2A19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9323" y="3315535"/>
            <a:ext cx="10515600" cy="132556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latin typeface="Brockmann" pitchFamily="50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8" name="Sous-titre 2">
            <a:extLst>
              <a:ext uri="{FF2B5EF4-FFF2-40B4-BE49-F238E27FC236}">
                <a16:creationId xmlns:a16="http://schemas.microsoft.com/office/drawing/2014/main" id="{A59C7130-E56E-56F5-57C1-81C6E80290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9323" y="4921668"/>
            <a:ext cx="9144000" cy="1655762"/>
          </a:xfrm>
        </p:spPr>
        <p:txBody>
          <a:bodyPr>
            <a:normAutofit/>
          </a:bodyPr>
          <a:lstStyle>
            <a:lvl1pPr marL="0" indent="0" algn="l">
              <a:buNone/>
              <a:defRPr sz="3200" b="1">
                <a:solidFill>
                  <a:schemeClr val="accent1"/>
                </a:solidFill>
                <a:latin typeface="Brockmann" pitchFamily="50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299335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re et contenu" preserve="1" userDrawn="1">
  <p:cSld name="1_Titre et contenu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B0B030A-1C59-CC55-D9AE-910EBCF0FD4C}"/>
              </a:ext>
            </a:extLst>
          </p:cNvPr>
          <p:cNvSpPr/>
          <p:nvPr userDrawn="1"/>
        </p:nvSpPr>
        <p:spPr>
          <a:xfrm>
            <a:off x="0" y="1962150"/>
            <a:ext cx="12192000" cy="48958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Triangle isocèle 5">
            <a:extLst>
              <a:ext uri="{FF2B5EF4-FFF2-40B4-BE49-F238E27FC236}">
                <a16:creationId xmlns:a16="http://schemas.microsoft.com/office/drawing/2014/main" id="{BF68EE6E-8D0B-0F25-3BE4-26BD916D134B}"/>
              </a:ext>
            </a:extLst>
          </p:cNvPr>
          <p:cNvSpPr/>
          <p:nvPr userDrawn="1"/>
        </p:nvSpPr>
        <p:spPr>
          <a:xfrm rot="10800000">
            <a:off x="1566861" y="1962150"/>
            <a:ext cx="885825" cy="58102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Google Shape;45;p3"/>
          <p:cNvSpPr txBox="1">
            <a:spLocks noGrp="1"/>
          </p:cNvSpPr>
          <p:nvPr>
            <p:ph type="sldNum" idx="12"/>
          </p:nvPr>
        </p:nvSpPr>
        <p:spPr>
          <a:xfrm>
            <a:off x="11364923" y="161883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lvl="1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lvl="2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lvl="3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lvl="4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lvl="5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lvl="6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lvl="7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lvl="8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24B900A0-3292-592E-AB37-30AAAD2A19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9323" y="3315535"/>
            <a:ext cx="10515600" cy="132556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latin typeface="Brockmann" pitchFamily="50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8" name="Sous-titre 2">
            <a:extLst>
              <a:ext uri="{FF2B5EF4-FFF2-40B4-BE49-F238E27FC236}">
                <a16:creationId xmlns:a16="http://schemas.microsoft.com/office/drawing/2014/main" id="{A59C7130-E56E-56F5-57C1-81C6E80290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9323" y="4921668"/>
            <a:ext cx="9144000" cy="1655762"/>
          </a:xfrm>
        </p:spPr>
        <p:txBody>
          <a:bodyPr>
            <a:normAutofit/>
          </a:bodyPr>
          <a:lstStyle>
            <a:lvl1pPr marL="0" indent="0" algn="l">
              <a:buNone/>
              <a:defRPr sz="3200" b="1">
                <a:solidFill>
                  <a:schemeClr val="accent3"/>
                </a:solidFill>
                <a:latin typeface="Brockmann" pitchFamily="50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3844943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re et contenu" type="obj" preserve="1">
  <p:cSld name="1_Titre et contenu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"/>
          <p:cNvSpPr txBox="1">
            <a:spLocks noGrp="1"/>
          </p:cNvSpPr>
          <p:nvPr>
            <p:ph type="title"/>
          </p:nvPr>
        </p:nvSpPr>
        <p:spPr>
          <a:xfrm>
            <a:off x="677332" y="601571"/>
            <a:ext cx="10762605" cy="837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600"/>
              <a:buFont typeface="Trebuchet MS"/>
              <a:buNone/>
              <a:defRPr sz="3600" b="1" i="0" u="none" strike="noStrike" cap="none">
                <a:solidFill>
                  <a:schemeClr val="accent1"/>
                </a:solidFill>
                <a:latin typeface="Brockmann" pitchFamily="50" charset="0"/>
                <a:ea typeface="Brockmann" pitchFamily="50" charset="0"/>
                <a:cs typeface="Brockmann" pitchFamily="50" charset="0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3"/>
          <p:cNvSpPr txBox="1">
            <a:spLocks noGrp="1"/>
          </p:cNvSpPr>
          <p:nvPr>
            <p:ph type="body" idx="1"/>
          </p:nvPr>
        </p:nvSpPr>
        <p:spPr>
          <a:xfrm>
            <a:off x="677332" y="1953497"/>
            <a:ext cx="10762605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0040" algn="just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800" b="0" i="0" u="none" strike="noStrike" cap="none">
                <a:solidFill>
                  <a:schemeClr val="dk1"/>
                </a:solidFill>
                <a:latin typeface="Brockmann" pitchFamily="50" charset="0"/>
                <a:ea typeface="Brockmann" pitchFamily="50" charset="0"/>
                <a:cs typeface="Brockmann" pitchFamily="50" charset="0"/>
                <a:sym typeface="Trebuchet MS"/>
              </a:defRPr>
            </a:lvl1pPr>
            <a:lvl2pPr marL="914400" marR="0" lvl="1" indent="-3098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►"/>
              <a:defRPr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9971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45" name="Google Shape;45;p3"/>
          <p:cNvSpPr txBox="1">
            <a:spLocks noGrp="1"/>
          </p:cNvSpPr>
          <p:nvPr>
            <p:ph type="sldNum" idx="12"/>
          </p:nvPr>
        </p:nvSpPr>
        <p:spPr>
          <a:xfrm>
            <a:off x="11364923" y="161883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lvl="1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lvl="2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lvl="3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lvl="4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lvl="5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lvl="6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lvl="7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lvl="8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pic>
        <p:nvPicPr>
          <p:cNvPr id="3" name="Picture 674648372">
            <a:extLst>
              <a:ext uri="{FF2B5EF4-FFF2-40B4-BE49-F238E27FC236}">
                <a16:creationId xmlns:a16="http://schemas.microsoft.com/office/drawing/2014/main" id="{A3F8DF4C-3A59-8CB0-F27A-4431294324D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2" y="5976062"/>
            <a:ext cx="8347871" cy="74491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7E91B48-AA63-E18A-F79F-13B303FA63A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61567" y="5976062"/>
            <a:ext cx="706201" cy="70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234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re et contenu" preserve="1" userDrawn="1">
  <p:cSld name="1_Titre et contenu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"/>
          <p:cNvSpPr txBox="1">
            <a:spLocks noGrp="1"/>
          </p:cNvSpPr>
          <p:nvPr>
            <p:ph type="title"/>
          </p:nvPr>
        </p:nvSpPr>
        <p:spPr>
          <a:xfrm>
            <a:off x="677333" y="601571"/>
            <a:ext cx="5113867" cy="837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600"/>
              <a:buFont typeface="Trebuchet MS"/>
              <a:buNone/>
              <a:defRPr sz="3600" b="1" i="0" u="none" strike="noStrike" cap="none">
                <a:solidFill>
                  <a:schemeClr val="accent1"/>
                </a:solidFill>
                <a:latin typeface="Brockmann" pitchFamily="50" charset="0"/>
                <a:ea typeface="Brockmann" pitchFamily="50" charset="0"/>
                <a:cs typeface="Brockmann" pitchFamily="50" charset="0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3"/>
          <p:cNvSpPr txBox="1">
            <a:spLocks noGrp="1"/>
          </p:cNvSpPr>
          <p:nvPr>
            <p:ph type="body" idx="1"/>
          </p:nvPr>
        </p:nvSpPr>
        <p:spPr>
          <a:xfrm>
            <a:off x="677333" y="1953497"/>
            <a:ext cx="5113867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0040" algn="just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800" b="0" i="0" u="none" strike="noStrike" cap="none">
                <a:solidFill>
                  <a:schemeClr val="dk1"/>
                </a:solidFill>
                <a:latin typeface="Brockmann" pitchFamily="50" charset="0"/>
                <a:ea typeface="Brockmann" pitchFamily="50" charset="0"/>
                <a:cs typeface="Brockmann" pitchFamily="50" charset="0"/>
                <a:sym typeface="Trebuchet MS"/>
              </a:defRPr>
            </a:lvl1pPr>
            <a:lvl2pPr marL="914400" marR="0" lvl="1" indent="-3098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►"/>
              <a:defRPr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9971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45" name="Google Shape;45;p3"/>
          <p:cNvSpPr txBox="1">
            <a:spLocks noGrp="1"/>
          </p:cNvSpPr>
          <p:nvPr>
            <p:ph type="sldNum" idx="12"/>
          </p:nvPr>
        </p:nvSpPr>
        <p:spPr>
          <a:xfrm>
            <a:off x="11364923" y="161883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lvl="1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lvl="2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lvl="3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lvl="4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lvl="5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lvl="6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lvl="7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lvl="8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pic>
        <p:nvPicPr>
          <p:cNvPr id="3" name="Picture 674648372">
            <a:extLst>
              <a:ext uri="{FF2B5EF4-FFF2-40B4-BE49-F238E27FC236}">
                <a16:creationId xmlns:a16="http://schemas.microsoft.com/office/drawing/2014/main" id="{A3F8DF4C-3A59-8CB0-F27A-4431294324D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2" y="5976062"/>
            <a:ext cx="8347871" cy="74491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7E91B48-AA63-E18A-F79F-13B303FA63A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61567" y="5976062"/>
            <a:ext cx="706201" cy="707888"/>
          </a:xfrm>
          <a:prstGeom prst="rect">
            <a:avLst/>
          </a:prstGeom>
        </p:spPr>
      </p:pic>
      <p:pic>
        <p:nvPicPr>
          <p:cNvPr id="5" name="Image 4" descr="Une image contenant ver&#10;&#10;Le contenu généré par l’IA peut être incorrect.">
            <a:extLst>
              <a:ext uri="{FF2B5EF4-FFF2-40B4-BE49-F238E27FC236}">
                <a16:creationId xmlns:a16="http://schemas.microsoft.com/office/drawing/2014/main" id="{FD0EC59F-CDF2-7C64-5D42-7D28B3A625B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5520" y="-568960"/>
            <a:ext cx="6650740" cy="6670244"/>
          </a:xfrm>
          <a:prstGeom prst="rect">
            <a:avLst/>
          </a:prstGeom>
        </p:spPr>
      </p:pic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7C9C160D-4DEF-C070-D581-0D93607FA4A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14794" y="-10161"/>
            <a:ext cx="5616000" cy="5616000"/>
          </a:xfrm>
          <a:prstGeom prst="ellipse">
            <a:avLst/>
          </a:prstGeom>
          <a:noFill/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1912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re et contenu" preserve="1" userDrawn="1">
  <p:cSld name="1_Titre et contenu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"/>
          <p:cNvSpPr txBox="1">
            <a:spLocks noGrp="1"/>
          </p:cNvSpPr>
          <p:nvPr>
            <p:ph type="title"/>
          </p:nvPr>
        </p:nvSpPr>
        <p:spPr>
          <a:xfrm>
            <a:off x="677332" y="601571"/>
            <a:ext cx="10762605" cy="837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600"/>
              <a:buFont typeface="Trebuchet MS"/>
              <a:buNone/>
              <a:defRPr sz="3600" b="1" i="0" u="none" strike="noStrike" cap="none">
                <a:solidFill>
                  <a:schemeClr val="accent1"/>
                </a:solidFill>
                <a:latin typeface="Brockmann" pitchFamily="50" charset="0"/>
                <a:ea typeface="Brockmann" pitchFamily="50" charset="0"/>
                <a:cs typeface="Brockmann" pitchFamily="50" charset="0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3"/>
          <p:cNvSpPr txBox="1">
            <a:spLocks noGrp="1"/>
          </p:cNvSpPr>
          <p:nvPr>
            <p:ph type="body" idx="1"/>
          </p:nvPr>
        </p:nvSpPr>
        <p:spPr>
          <a:xfrm>
            <a:off x="677333" y="1953497"/>
            <a:ext cx="494241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0040" algn="just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800" b="0" i="0" u="none" strike="noStrike" cap="none">
                <a:solidFill>
                  <a:schemeClr val="dk1"/>
                </a:solidFill>
                <a:latin typeface="Brockmann" pitchFamily="50" charset="0"/>
                <a:ea typeface="Brockmann" pitchFamily="50" charset="0"/>
                <a:cs typeface="Brockmann" pitchFamily="50" charset="0"/>
                <a:sym typeface="Trebuchet MS"/>
              </a:defRPr>
            </a:lvl1pPr>
            <a:lvl2pPr marL="914400" marR="0" lvl="1" indent="-3098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►"/>
              <a:defRPr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9971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45" name="Google Shape;45;p3"/>
          <p:cNvSpPr txBox="1">
            <a:spLocks noGrp="1"/>
          </p:cNvSpPr>
          <p:nvPr>
            <p:ph type="sldNum" idx="12"/>
          </p:nvPr>
        </p:nvSpPr>
        <p:spPr>
          <a:xfrm>
            <a:off x="11364923" y="161883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lvl="1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lvl="2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lvl="3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lvl="4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lvl="5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lvl="6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lvl="7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lvl="8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pic>
        <p:nvPicPr>
          <p:cNvPr id="3" name="Picture 674648372">
            <a:extLst>
              <a:ext uri="{FF2B5EF4-FFF2-40B4-BE49-F238E27FC236}">
                <a16:creationId xmlns:a16="http://schemas.microsoft.com/office/drawing/2014/main" id="{A3F8DF4C-3A59-8CB0-F27A-4431294324D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2" y="5976062"/>
            <a:ext cx="8347871" cy="74491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7E91B48-AA63-E18A-F79F-13B303FA63A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61567" y="5976062"/>
            <a:ext cx="706201" cy="707888"/>
          </a:xfrm>
          <a:prstGeom prst="rect">
            <a:avLst/>
          </a:prstGeom>
        </p:spPr>
      </p:pic>
      <p:sp>
        <p:nvSpPr>
          <p:cNvPr id="2" name="Google Shape;42;p3">
            <a:extLst>
              <a:ext uri="{FF2B5EF4-FFF2-40B4-BE49-F238E27FC236}">
                <a16:creationId xmlns:a16="http://schemas.microsoft.com/office/drawing/2014/main" id="{E6878BD3-21E7-3823-EAC2-EEE0A4FB3E45}"/>
              </a:ext>
            </a:extLst>
          </p:cNvPr>
          <p:cNvSpPr txBox="1">
            <a:spLocks noGrp="1"/>
          </p:cNvSpPr>
          <p:nvPr>
            <p:ph type="body" idx="13"/>
          </p:nvPr>
        </p:nvSpPr>
        <p:spPr>
          <a:xfrm>
            <a:off x="6497519" y="1953496"/>
            <a:ext cx="494241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0040" algn="just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800" b="0" i="0" u="none" strike="noStrike" cap="none">
                <a:solidFill>
                  <a:schemeClr val="dk1"/>
                </a:solidFill>
                <a:latin typeface="Brockmann" pitchFamily="50" charset="0"/>
                <a:ea typeface="Brockmann" pitchFamily="50" charset="0"/>
                <a:cs typeface="Brockmann" pitchFamily="50" charset="0"/>
                <a:sym typeface="Trebuchet MS"/>
              </a:defRPr>
            </a:lvl1pPr>
            <a:lvl2pPr marL="914400" marR="0" lvl="1" indent="-3098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►"/>
              <a:defRPr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9971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994114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66055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re et contenu" preserve="1" userDrawn="1">
  <p:cSld name="Titre et contenu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B0B030A-1C59-CC55-D9AE-910EBCF0FD4C}"/>
              </a:ext>
            </a:extLst>
          </p:cNvPr>
          <p:cNvSpPr/>
          <p:nvPr userDrawn="1"/>
        </p:nvSpPr>
        <p:spPr>
          <a:xfrm>
            <a:off x="0" y="1962150"/>
            <a:ext cx="12192000" cy="4895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Triangle isocèle 5">
            <a:extLst>
              <a:ext uri="{FF2B5EF4-FFF2-40B4-BE49-F238E27FC236}">
                <a16:creationId xmlns:a16="http://schemas.microsoft.com/office/drawing/2014/main" id="{BF68EE6E-8D0B-0F25-3BE4-26BD916D134B}"/>
              </a:ext>
            </a:extLst>
          </p:cNvPr>
          <p:cNvSpPr/>
          <p:nvPr userDrawn="1"/>
        </p:nvSpPr>
        <p:spPr>
          <a:xfrm rot="10800000">
            <a:off x="1566861" y="1962150"/>
            <a:ext cx="885825" cy="58102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Google Shape;45;p3"/>
          <p:cNvSpPr txBox="1">
            <a:spLocks noGrp="1"/>
          </p:cNvSpPr>
          <p:nvPr>
            <p:ph type="sldNum" idx="12"/>
          </p:nvPr>
        </p:nvSpPr>
        <p:spPr>
          <a:xfrm>
            <a:off x="11364923" y="161883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lvl="1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lvl="2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lvl="3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lvl="4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lvl="5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lvl="6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lvl="7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lvl="8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24B900A0-3292-592E-AB37-30AAAD2A19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9323" y="3315535"/>
            <a:ext cx="10515600" cy="1325563"/>
          </a:xfrm>
        </p:spPr>
        <p:txBody>
          <a:bodyPr/>
          <a:lstStyle>
            <a:lvl1pPr>
              <a:defRPr b="1">
                <a:solidFill>
                  <a:schemeClr val="tx1"/>
                </a:solidFill>
                <a:latin typeface="Brockmann" pitchFamily="50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8" name="Sous-titre 2">
            <a:extLst>
              <a:ext uri="{FF2B5EF4-FFF2-40B4-BE49-F238E27FC236}">
                <a16:creationId xmlns:a16="http://schemas.microsoft.com/office/drawing/2014/main" id="{A59C7130-E56E-56F5-57C1-81C6E80290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9323" y="4921668"/>
            <a:ext cx="9144000" cy="1655762"/>
          </a:xfrm>
        </p:spPr>
        <p:txBody>
          <a:bodyPr>
            <a:normAutofit/>
          </a:bodyPr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Brockmann" pitchFamily="50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539C09-5CE9-3B48-BB87-73835D14524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3738" y="160032"/>
            <a:ext cx="1122744" cy="1125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581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re et contenu" preserve="1" userDrawn="1">
  <p:cSld name="1_Titre et contenu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"/>
          <p:cNvSpPr txBox="1">
            <a:spLocks noGrp="1"/>
          </p:cNvSpPr>
          <p:nvPr>
            <p:ph type="title"/>
          </p:nvPr>
        </p:nvSpPr>
        <p:spPr>
          <a:xfrm>
            <a:off x="677332" y="601571"/>
            <a:ext cx="10762605" cy="837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600"/>
              <a:buFont typeface="Trebuchet MS"/>
              <a:buNone/>
              <a:defRPr sz="3600" b="1" i="0" u="none" strike="noStrike" cap="none">
                <a:solidFill>
                  <a:schemeClr val="accent1"/>
                </a:solidFill>
                <a:latin typeface="Brockmann" pitchFamily="50" charset="0"/>
                <a:ea typeface="Brockmann" pitchFamily="50" charset="0"/>
                <a:cs typeface="Brockmann" pitchFamily="50" charset="0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3"/>
          <p:cNvSpPr txBox="1">
            <a:spLocks noGrp="1"/>
          </p:cNvSpPr>
          <p:nvPr>
            <p:ph type="body" idx="1"/>
          </p:nvPr>
        </p:nvSpPr>
        <p:spPr>
          <a:xfrm>
            <a:off x="677333" y="1953497"/>
            <a:ext cx="494241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00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800" b="0" i="0" u="none" strike="noStrike" cap="none">
                <a:solidFill>
                  <a:schemeClr val="dk1"/>
                </a:solidFill>
                <a:latin typeface="Brockmann" pitchFamily="50" charset="0"/>
                <a:ea typeface="Brockmann" pitchFamily="50" charset="0"/>
                <a:cs typeface="Brockmann" pitchFamily="50" charset="0"/>
                <a:sym typeface="Trebuchet MS"/>
              </a:defRPr>
            </a:lvl1pPr>
            <a:lvl2pPr marL="914400" marR="0" lvl="1" indent="-3098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►"/>
              <a:defRPr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9971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45" name="Google Shape;45;p3"/>
          <p:cNvSpPr txBox="1">
            <a:spLocks noGrp="1"/>
          </p:cNvSpPr>
          <p:nvPr>
            <p:ph type="sldNum" idx="12"/>
          </p:nvPr>
        </p:nvSpPr>
        <p:spPr>
          <a:xfrm>
            <a:off x="11364923" y="161883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lvl="1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lvl="2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lvl="3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lvl="4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lvl="5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lvl="6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lvl="7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lvl="8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pic>
        <p:nvPicPr>
          <p:cNvPr id="3" name="Picture 674648372">
            <a:extLst>
              <a:ext uri="{FF2B5EF4-FFF2-40B4-BE49-F238E27FC236}">
                <a16:creationId xmlns:a16="http://schemas.microsoft.com/office/drawing/2014/main" id="{A3F8DF4C-3A59-8CB0-F27A-4431294324D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2" y="5976062"/>
            <a:ext cx="8347871" cy="74491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7E91B48-AA63-E18A-F79F-13B303FA63A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61567" y="5976062"/>
            <a:ext cx="706201" cy="707888"/>
          </a:xfrm>
          <a:prstGeom prst="rect">
            <a:avLst/>
          </a:prstGeom>
        </p:spPr>
      </p:pic>
      <p:sp>
        <p:nvSpPr>
          <p:cNvPr id="2" name="Google Shape;42;p3">
            <a:extLst>
              <a:ext uri="{FF2B5EF4-FFF2-40B4-BE49-F238E27FC236}">
                <a16:creationId xmlns:a16="http://schemas.microsoft.com/office/drawing/2014/main" id="{E6878BD3-21E7-3823-EAC2-EEE0A4FB3E45}"/>
              </a:ext>
            </a:extLst>
          </p:cNvPr>
          <p:cNvSpPr txBox="1">
            <a:spLocks noGrp="1"/>
          </p:cNvSpPr>
          <p:nvPr>
            <p:ph type="body" idx="13"/>
          </p:nvPr>
        </p:nvSpPr>
        <p:spPr>
          <a:xfrm>
            <a:off x="6497519" y="1953496"/>
            <a:ext cx="494241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00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800" b="0" i="0" u="none" strike="noStrike" cap="none">
                <a:solidFill>
                  <a:schemeClr val="dk1"/>
                </a:solidFill>
                <a:latin typeface="Brockmann" pitchFamily="50" charset="0"/>
                <a:ea typeface="Brockmann" pitchFamily="50" charset="0"/>
                <a:cs typeface="Brockmann" pitchFamily="50" charset="0"/>
                <a:sym typeface="Trebuchet MS"/>
              </a:defRPr>
            </a:lvl1pPr>
            <a:lvl2pPr marL="914400" marR="0" lvl="1" indent="-3098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►"/>
              <a:defRPr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9971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95922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re et contenu" type="obj" preserve="1">
  <p:cSld name="1_Titre et contenu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"/>
          <p:cNvSpPr txBox="1">
            <a:spLocks noGrp="1"/>
          </p:cNvSpPr>
          <p:nvPr>
            <p:ph type="title"/>
          </p:nvPr>
        </p:nvSpPr>
        <p:spPr>
          <a:xfrm>
            <a:off x="677332" y="601571"/>
            <a:ext cx="10762605" cy="837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600"/>
              <a:buFont typeface="Trebuchet MS"/>
              <a:buNone/>
              <a:defRPr sz="3600" b="1" i="0" u="none" strike="noStrike" cap="none">
                <a:solidFill>
                  <a:schemeClr val="accent1"/>
                </a:solidFill>
                <a:latin typeface="Brockmann" pitchFamily="50" charset="0"/>
                <a:ea typeface="Brockmann" pitchFamily="50" charset="0"/>
                <a:cs typeface="Brockmann" pitchFamily="50" charset="0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3"/>
          <p:cNvSpPr txBox="1">
            <a:spLocks noGrp="1"/>
          </p:cNvSpPr>
          <p:nvPr>
            <p:ph type="body" idx="1"/>
          </p:nvPr>
        </p:nvSpPr>
        <p:spPr>
          <a:xfrm>
            <a:off x="677332" y="1953497"/>
            <a:ext cx="10762605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00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800" b="0" i="0" u="none" strike="noStrike" cap="none">
                <a:solidFill>
                  <a:schemeClr val="dk1"/>
                </a:solidFill>
                <a:latin typeface="Brockmann" pitchFamily="50" charset="0"/>
                <a:ea typeface="Brockmann" pitchFamily="50" charset="0"/>
                <a:cs typeface="Brockmann" pitchFamily="50" charset="0"/>
                <a:sym typeface="Trebuchet MS"/>
              </a:defRPr>
            </a:lvl1pPr>
            <a:lvl2pPr marL="914400" marR="0" lvl="1" indent="-3098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►"/>
              <a:defRPr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9971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45" name="Google Shape;45;p3"/>
          <p:cNvSpPr txBox="1">
            <a:spLocks noGrp="1"/>
          </p:cNvSpPr>
          <p:nvPr>
            <p:ph type="sldNum" idx="12"/>
          </p:nvPr>
        </p:nvSpPr>
        <p:spPr>
          <a:xfrm>
            <a:off x="11364923" y="161883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lvl="1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lvl="2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lvl="3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lvl="4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lvl="5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lvl="6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lvl="7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lvl="8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pic>
        <p:nvPicPr>
          <p:cNvPr id="3" name="Picture 674648372">
            <a:extLst>
              <a:ext uri="{FF2B5EF4-FFF2-40B4-BE49-F238E27FC236}">
                <a16:creationId xmlns:a16="http://schemas.microsoft.com/office/drawing/2014/main" id="{A3F8DF4C-3A59-8CB0-F27A-4431294324D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2" y="5976062"/>
            <a:ext cx="8347871" cy="74491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7E91B48-AA63-E18A-F79F-13B303FA63A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61567" y="5976062"/>
            <a:ext cx="706201" cy="70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7550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51406C-1E9E-9539-1F9A-44932B4541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58FEB78-9B2C-36B9-481C-7015ED6666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19D7E9-6573-B2AD-65AE-C335DCAFD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C80E2-7C33-47CC-A045-9CDE3938F6FD}" type="datetimeFigureOut">
              <a:rPr lang="fr-FR" smtClean="0"/>
              <a:t>25/11/2025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541CB1-231C-BD12-AA27-BFB626771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DBA9CF5-6363-CB1F-8FD7-5B0ADBC24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8223A-63C8-40DA-9FB3-623AFFB1EF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10895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re et contenu" preserve="1" userDrawn="1">
  <p:cSld name="1_Titre et contenu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riangle isocèle 5">
            <a:extLst>
              <a:ext uri="{FF2B5EF4-FFF2-40B4-BE49-F238E27FC236}">
                <a16:creationId xmlns:a16="http://schemas.microsoft.com/office/drawing/2014/main" id="{BF68EE6E-8D0B-0F25-3BE4-26BD916D134B}"/>
              </a:ext>
            </a:extLst>
          </p:cNvPr>
          <p:cNvSpPr/>
          <p:nvPr userDrawn="1"/>
        </p:nvSpPr>
        <p:spPr>
          <a:xfrm rot="10800000">
            <a:off x="1566861" y="1962150"/>
            <a:ext cx="885825" cy="58102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Google Shape;45;p3"/>
          <p:cNvSpPr txBox="1">
            <a:spLocks noGrp="1"/>
          </p:cNvSpPr>
          <p:nvPr>
            <p:ph type="sldNum" idx="12"/>
          </p:nvPr>
        </p:nvSpPr>
        <p:spPr>
          <a:xfrm>
            <a:off x="11364923" y="161883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lvl="1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lvl="2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lvl="3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lvl="4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lvl="5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lvl="6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lvl="7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lvl="8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24B900A0-3292-592E-AB37-30AAAD2A19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9323" y="3315535"/>
            <a:ext cx="10515600" cy="1325563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  <a:latin typeface="Brockmann" pitchFamily="50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8" name="Sous-titre 2">
            <a:extLst>
              <a:ext uri="{FF2B5EF4-FFF2-40B4-BE49-F238E27FC236}">
                <a16:creationId xmlns:a16="http://schemas.microsoft.com/office/drawing/2014/main" id="{A59C7130-E56E-56F5-57C1-81C6E80290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9323" y="4921668"/>
            <a:ext cx="9144000" cy="1655762"/>
          </a:xfrm>
        </p:spPr>
        <p:txBody>
          <a:bodyPr>
            <a:normAutofit/>
          </a:bodyPr>
          <a:lstStyle>
            <a:lvl1pPr marL="0" indent="0" algn="l">
              <a:buNone/>
              <a:defRPr sz="3200" b="1">
                <a:solidFill>
                  <a:schemeClr val="accent3"/>
                </a:solidFill>
                <a:latin typeface="Brockmann" pitchFamily="50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1029A2F-86E2-81E9-6D82-BE0254BD6264}"/>
              </a:ext>
            </a:extLst>
          </p:cNvPr>
          <p:cNvSpPr txBox="1"/>
          <p:nvPr userDrawn="1"/>
        </p:nvSpPr>
        <p:spPr>
          <a:xfrm>
            <a:off x="3002925" y="836782"/>
            <a:ext cx="6208395" cy="144994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00" cap="none" spc="0" normalizeH="0" baseline="0" noProof="0">
                <a:ln>
                  <a:noFill/>
                </a:ln>
                <a:solidFill>
                  <a:srgbClr val="2D2F66"/>
                </a:solidFill>
                <a:effectLst/>
                <a:uLnTx/>
                <a:uFillTx/>
                <a:latin typeface="Brockmann" pitchFamily="50" charset="0"/>
                <a:ea typeface="Aptos" panose="020B0004020202020204" pitchFamily="34" charset="0"/>
                <a:cs typeface="Arial"/>
              </a:rPr>
              <a:t>Un projet d'envergure </a:t>
            </a:r>
            <a:br>
              <a:rPr kumimoji="0" lang="fr-FR" sz="2800" b="1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ckmann" pitchFamily="50" charset="0"/>
                <a:ea typeface="Aptos" panose="020B0004020202020204" pitchFamily="34" charset="0"/>
                <a:cs typeface="Arial"/>
              </a:rPr>
            </a:br>
            <a:r>
              <a:rPr kumimoji="0" lang="fr-FR" sz="2800" b="1" i="0" u="none" strike="noStrike" kern="100" cap="none" spc="0" normalizeH="0" baseline="0" noProof="0">
                <a:ln>
                  <a:noFill/>
                </a:ln>
                <a:solidFill>
                  <a:srgbClr val="2D2F66"/>
                </a:solidFill>
                <a:effectLst/>
                <a:uLnTx/>
                <a:uFillTx/>
                <a:latin typeface="Brockmann" pitchFamily="50" charset="0"/>
                <a:ea typeface="Aptos" panose="020B0004020202020204" pitchFamily="34" charset="0"/>
                <a:cs typeface="Arial"/>
              </a:rPr>
              <a:t>pour la décarbonation </a:t>
            </a:r>
            <a:br>
              <a:rPr kumimoji="0" lang="fr-FR" sz="2800" b="1" i="0" u="none" strike="noStrike" kern="100" cap="none" spc="0" normalizeH="0" baseline="0" noProof="0">
                <a:ln>
                  <a:noFill/>
                </a:ln>
                <a:solidFill>
                  <a:srgbClr val="2D2F66"/>
                </a:solidFill>
                <a:effectLst/>
                <a:uLnTx/>
                <a:uFillTx/>
                <a:latin typeface="Brockmann" pitchFamily="50" charset="0"/>
                <a:ea typeface="Aptos" panose="020B0004020202020204" pitchFamily="34" charset="0"/>
                <a:cs typeface="Arial"/>
              </a:rPr>
            </a:br>
            <a:r>
              <a:rPr kumimoji="0" lang="fr-FR" sz="2800" b="1" i="0" u="none" strike="noStrike" kern="100" cap="none" spc="0" normalizeH="0" baseline="0" noProof="0">
                <a:ln>
                  <a:noFill/>
                </a:ln>
                <a:solidFill>
                  <a:srgbClr val="2D2F66"/>
                </a:solidFill>
                <a:effectLst/>
                <a:uLnTx/>
                <a:uFillTx/>
                <a:latin typeface="Brockmann" pitchFamily="50" charset="0"/>
                <a:ea typeface="Aptos" panose="020B0004020202020204" pitchFamily="34" charset="0"/>
                <a:cs typeface="Arial"/>
              </a:rPr>
              <a:t>des industries du Grand Ouest</a:t>
            </a:r>
            <a:endParaRPr kumimoji="0" lang="fr-FR" sz="1600" b="1" i="0" u="none" strike="noStrike" kern="100" cap="none" spc="0" normalizeH="0" baseline="0" noProof="0">
              <a:ln>
                <a:noFill/>
              </a:ln>
              <a:solidFill>
                <a:srgbClr val="2D2F66"/>
              </a:solidFill>
              <a:effectLst/>
              <a:uLnTx/>
              <a:uFillTx/>
              <a:latin typeface="Brockmann" pitchFamily="50" charset="0"/>
              <a:ea typeface="Aptos" panose="020B0004020202020204" pitchFamily="34" charset="0"/>
              <a:cs typeface="Arial"/>
            </a:endParaRPr>
          </a:p>
        </p:txBody>
      </p:sp>
      <p:pic>
        <p:nvPicPr>
          <p:cNvPr id="4" name="Image 3" descr="Une image contenant cercle, logo, Graphique, Police&#10;&#10;Le contenu généré par l’IA peut être incorrect.">
            <a:extLst>
              <a:ext uri="{FF2B5EF4-FFF2-40B4-BE49-F238E27FC236}">
                <a16:creationId xmlns:a16="http://schemas.microsoft.com/office/drawing/2014/main" id="{9F2461C2-B4F7-5310-8769-68EFBA1FF1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23" y="580339"/>
            <a:ext cx="1956497" cy="196283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8797F06-96EF-4536-7285-65850A64E45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74" y="5763766"/>
            <a:ext cx="11929896" cy="1094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2466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re et contenu" preserve="1" userDrawn="1">
  <p:cSld name="1_Titre et contenu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B0B030A-1C59-CC55-D9AE-910EBCF0FD4C}"/>
              </a:ext>
            </a:extLst>
          </p:cNvPr>
          <p:cNvSpPr/>
          <p:nvPr userDrawn="1"/>
        </p:nvSpPr>
        <p:spPr>
          <a:xfrm>
            <a:off x="0" y="1962150"/>
            <a:ext cx="12192000" cy="4895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Triangle isocèle 5">
            <a:extLst>
              <a:ext uri="{FF2B5EF4-FFF2-40B4-BE49-F238E27FC236}">
                <a16:creationId xmlns:a16="http://schemas.microsoft.com/office/drawing/2014/main" id="{BF68EE6E-8D0B-0F25-3BE4-26BD916D134B}"/>
              </a:ext>
            </a:extLst>
          </p:cNvPr>
          <p:cNvSpPr/>
          <p:nvPr userDrawn="1"/>
        </p:nvSpPr>
        <p:spPr>
          <a:xfrm rot="10800000">
            <a:off x="1566861" y="1962150"/>
            <a:ext cx="885825" cy="58102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Google Shape;45;p3"/>
          <p:cNvSpPr txBox="1">
            <a:spLocks noGrp="1"/>
          </p:cNvSpPr>
          <p:nvPr>
            <p:ph type="sldNum" idx="12"/>
          </p:nvPr>
        </p:nvSpPr>
        <p:spPr>
          <a:xfrm>
            <a:off x="11364923" y="161883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lvl="1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lvl="2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lvl="3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lvl="4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lvl="5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lvl="6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lvl="7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lvl="8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24B900A0-3292-592E-AB37-30AAAD2A19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9323" y="3315535"/>
            <a:ext cx="10515600" cy="1325563"/>
          </a:xfrm>
        </p:spPr>
        <p:txBody>
          <a:bodyPr/>
          <a:lstStyle>
            <a:lvl1pPr>
              <a:defRPr b="1">
                <a:solidFill>
                  <a:schemeClr val="tx1"/>
                </a:solidFill>
                <a:latin typeface="Brockmann" pitchFamily="50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8" name="Sous-titre 2">
            <a:extLst>
              <a:ext uri="{FF2B5EF4-FFF2-40B4-BE49-F238E27FC236}">
                <a16:creationId xmlns:a16="http://schemas.microsoft.com/office/drawing/2014/main" id="{A59C7130-E56E-56F5-57C1-81C6E80290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9323" y="4921668"/>
            <a:ext cx="9144000" cy="1655762"/>
          </a:xfrm>
        </p:spPr>
        <p:txBody>
          <a:bodyPr>
            <a:normAutofit/>
          </a:bodyPr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Brockmann" pitchFamily="50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3992739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re et contenu" preserve="1" userDrawn="1">
  <p:cSld name="1_Titre et contenu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B0B030A-1C59-CC55-D9AE-910EBCF0FD4C}"/>
              </a:ext>
            </a:extLst>
          </p:cNvPr>
          <p:cNvSpPr/>
          <p:nvPr userDrawn="1"/>
        </p:nvSpPr>
        <p:spPr>
          <a:xfrm>
            <a:off x="0" y="1962150"/>
            <a:ext cx="12192000" cy="489585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Triangle isocèle 5">
            <a:extLst>
              <a:ext uri="{FF2B5EF4-FFF2-40B4-BE49-F238E27FC236}">
                <a16:creationId xmlns:a16="http://schemas.microsoft.com/office/drawing/2014/main" id="{BF68EE6E-8D0B-0F25-3BE4-26BD916D134B}"/>
              </a:ext>
            </a:extLst>
          </p:cNvPr>
          <p:cNvSpPr/>
          <p:nvPr userDrawn="1"/>
        </p:nvSpPr>
        <p:spPr>
          <a:xfrm rot="10800000">
            <a:off x="1566861" y="1962150"/>
            <a:ext cx="885825" cy="58102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Google Shape;45;p3"/>
          <p:cNvSpPr txBox="1">
            <a:spLocks noGrp="1"/>
          </p:cNvSpPr>
          <p:nvPr>
            <p:ph type="sldNum" idx="12"/>
          </p:nvPr>
        </p:nvSpPr>
        <p:spPr>
          <a:xfrm>
            <a:off x="11364923" y="161883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lvl="1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lvl="2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lvl="3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lvl="4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lvl="5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lvl="6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lvl="7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lvl="8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24B900A0-3292-592E-AB37-30AAAD2A19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9323" y="3315535"/>
            <a:ext cx="10515600" cy="132556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latin typeface="Brockmann" pitchFamily="50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8" name="Sous-titre 2">
            <a:extLst>
              <a:ext uri="{FF2B5EF4-FFF2-40B4-BE49-F238E27FC236}">
                <a16:creationId xmlns:a16="http://schemas.microsoft.com/office/drawing/2014/main" id="{A59C7130-E56E-56F5-57C1-81C6E80290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9323" y="4921668"/>
            <a:ext cx="9144000" cy="1655762"/>
          </a:xfrm>
        </p:spPr>
        <p:txBody>
          <a:bodyPr>
            <a:normAutofit/>
          </a:bodyPr>
          <a:lstStyle>
            <a:lvl1pPr marL="0" indent="0" algn="l">
              <a:buNone/>
              <a:defRPr sz="3200" b="1">
                <a:solidFill>
                  <a:schemeClr val="accent1"/>
                </a:solidFill>
                <a:latin typeface="Brockmann" pitchFamily="50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17740248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re et contenu" preserve="1" userDrawn="1">
  <p:cSld name="1_Titre et contenu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B0B030A-1C59-CC55-D9AE-910EBCF0FD4C}"/>
              </a:ext>
            </a:extLst>
          </p:cNvPr>
          <p:cNvSpPr/>
          <p:nvPr userDrawn="1"/>
        </p:nvSpPr>
        <p:spPr>
          <a:xfrm>
            <a:off x="0" y="1962150"/>
            <a:ext cx="12192000" cy="48958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Triangle isocèle 5">
            <a:extLst>
              <a:ext uri="{FF2B5EF4-FFF2-40B4-BE49-F238E27FC236}">
                <a16:creationId xmlns:a16="http://schemas.microsoft.com/office/drawing/2014/main" id="{BF68EE6E-8D0B-0F25-3BE4-26BD916D134B}"/>
              </a:ext>
            </a:extLst>
          </p:cNvPr>
          <p:cNvSpPr/>
          <p:nvPr userDrawn="1"/>
        </p:nvSpPr>
        <p:spPr>
          <a:xfrm rot="10800000">
            <a:off x="1566861" y="1962150"/>
            <a:ext cx="885825" cy="58102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Google Shape;45;p3"/>
          <p:cNvSpPr txBox="1">
            <a:spLocks noGrp="1"/>
          </p:cNvSpPr>
          <p:nvPr>
            <p:ph type="sldNum" idx="12"/>
          </p:nvPr>
        </p:nvSpPr>
        <p:spPr>
          <a:xfrm>
            <a:off x="11364923" y="161883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lvl="1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lvl="2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lvl="3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lvl="4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lvl="5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lvl="6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lvl="7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lvl="8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24B900A0-3292-592E-AB37-30AAAD2A19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9323" y="3315535"/>
            <a:ext cx="10515600" cy="132556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latin typeface="Brockmann" pitchFamily="50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8" name="Sous-titre 2">
            <a:extLst>
              <a:ext uri="{FF2B5EF4-FFF2-40B4-BE49-F238E27FC236}">
                <a16:creationId xmlns:a16="http://schemas.microsoft.com/office/drawing/2014/main" id="{A59C7130-E56E-56F5-57C1-81C6E80290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9323" y="4921668"/>
            <a:ext cx="9144000" cy="1655762"/>
          </a:xfrm>
        </p:spPr>
        <p:txBody>
          <a:bodyPr>
            <a:normAutofit/>
          </a:bodyPr>
          <a:lstStyle>
            <a:lvl1pPr marL="0" indent="0" algn="l">
              <a:buNone/>
              <a:defRPr sz="3200" b="1">
                <a:solidFill>
                  <a:schemeClr val="accent3"/>
                </a:solidFill>
                <a:latin typeface="Brockmann" pitchFamily="50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29699046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re et contenu" type="obj" preserve="1">
  <p:cSld name="1_Titre et contenu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"/>
          <p:cNvSpPr txBox="1">
            <a:spLocks noGrp="1"/>
          </p:cNvSpPr>
          <p:nvPr>
            <p:ph type="title"/>
          </p:nvPr>
        </p:nvSpPr>
        <p:spPr>
          <a:xfrm>
            <a:off x="677332" y="601571"/>
            <a:ext cx="10762605" cy="837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600"/>
              <a:buFont typeface="Trebuchet MS"/>
              <a:buNone/>
              <a:defRPr sz="3600" b="1" i="0" u="none" strike="noStrike" cap="none">
                <a:solidFill>
                  <a:schemeClr val="accent1"/>
                </a:solidFill>
                <a:latin typeface="Brockmann" pitchFamily="50" charset="0"/>
                <a:ea typeface="Brockmann" pitchFamily="50" charset="0"/>
                <a:cs typeface="Brockmann" pitchFamily="50" charset="0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3"/>
          <p:cNvSpPr txBox="1">
            <a:spLocks noGrp="1"/>
          </p:cNvSpPr>
          <p:nvPr>
            <p:ph type="body" idx="1"/>
          </p:nvPr>
        </p:nvSpPr>
        <p:spPr>
          <a:xfrm>
            <a:off x="677332" y="1953497"/>
            <a:ext cx="10762605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0040" algn="just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800" b="0" i="0" u="none" strike="noStrike" cap="none">
                <a:solidFill>
                  <a:schemeClr val="dk1"/>
                </a:solidFill>
                <a:latin typeface="Brockmann" pitchFamily="50" charset="0"/>
                <a:ea typeface="Brockmann" pitchFamily="50" charset="0"/>
                <a:cs typeface="Brockmann" pitchFamily="50" charset="0"/>
                <a:sym typeface="Trebuchet MS"/>
              </a:defRPr>
            </a:lvl1pPr>
            <a:lvl2pPr marL="914400" marR="0" lvl="1" indent="-3098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►"/>
              <a:defRPr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9971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45" name="Google Shape;45;p3"/>
          <p:cNvSpPr txBox="1">
            <a:spLocks noGrp="1"/>
          </p:cNvSpPr>
          <p:nvPr>
            <p:ph type="sldNum" idx="12"/>
          </p:nvPr>
        </p:nvSpPr>
        <p:spPr>
          <a:xfrm>
            <a:off x="11364923" y="161883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lvl="1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lvl="2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lvl="3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lvl="4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lvl="5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lvl="6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lvl="7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lvl="8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pic>
        <p:nvPicPr>
          <p:cNvPr id="3" name="Picture 674648372">
            <a:extLst>
              <a:ext uri="{FF2B5EF4-FFF2-40B4-BE49-F238E27FC236}">
                <a16:creationId xmlns:a16="http://schemas.microsoft.com/office/drawing/2014/main" id="{A3F8DF4C-3A59-8CB0-F27A-4431294324D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2" y="5976062"/>
            <a:ext cx="8347871" cy="74491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7E91B48-AA63-E18A-F79F-13B303FA63A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61567" y="5976062"/>
            <a:ext cx="706201" cy="70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167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re et contenu" preserve="1" userDrawn="1">
  <p:cSld name="1_Titre et contenu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"/>
          <p:cNvSpPr txBox="1">
            <a:spLocks noGrp="1"/>
          </p:cNvSpPr>
          <p:nvPr>
            <p:ph type="title"/>
          </p:nvPr>
        </p:nvSpPr>
        <p:spPr>
          <a:xfrm>
            <a:off x="677333" y="601571"/>
            <a:ext cx="5113867" cy="837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600"/>
              <a:buFont typeface="Trebuchet MS"/>
              <a:buNone/>
              <a:defRPr sz="3600" b="1" i="0" u="none" strike="noStrike" cap="none">
                <a:solidFill>
                  <a:schemeClr val="accent1"/>
                </a:solidFill>
                <a:latin typeface="Brockmann" pitchFamily="50" charset="0"/>
                <a:ea typeface="Brockmann" pitchFamily="50" charset="0"/>
                <a:cs typeface="Brockmann" pitchFamily="50" charset="0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3"/>
          <p:cNvSpPr txBox="1">
            <a:spLocks noGrp="1"/>
          </p:cNvSpPr>
          <p:nvPr>
            <p:ph type="body" idx="1"/>
          </p:nvPr>
        </p:nvSpPr>
        <p:spPr>
          <a:xfrm>
            <a:off x="677333" y="1953497"/>
            <a:ext cx="5113867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0040" algn="just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800" b="0" i="0" u="none" strike="noStrike" cap="none">
                <a:solidFill>
                  <a:schemeClr val="dk1"/>
                </a:solidFill>
                <a:latin typeface="Brockmann" pitchFamily="50" charset="0"/>
                <a:ea typeface="Brockmann" pitchFamily="50" charset="0"/>
                <a:cs typeface="Brockmann" pitchFamily="50" charset="0"/>
                <a:sym typeface="Trebuchet MS"/>
              </a:defRPr>
            </a:lvl1pPr>
            <a:lvl2pPr marL="914400" marR="0" lvl="1" indent="-3098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►"/>
              <a:defRPr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9971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45" name="Google Shape;45;p3"/>
          <p:cNvSpPr txBox="1">
            <a:spLocks noGrp="1"/>
          </p:cNvSpPr>
          <p:nvPr>
            <p:ph type="sldNum" idx="12"/>
          </p:nvPr>
        </p:nvSpPr>
        <p:spPr>
          <a:xfrm>
            <a:off x="11364923" y="161883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lvl="1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lvl="2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lvl="3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lvl="4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lvl="5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lvl="6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lvl="7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lvl="8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pic>
        <p:nvPicPr>
          <p:cNvPr id="3" name="Picture 674648372">
            <a:extLst>
              <a:ext uri="{FF2B5EF4-FFF2-40B4-BE49-F238E27FC236}">
                <a16:creationId xmlns:a16="http://schemas.microsoft.com/office/drawing/2014/main" id="{A3F8DF4C-3A59-8CB0-F27A-4431294324D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2" y="5976062"/>
            <a:ext cx="8347871" cy="74491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7E91B48-AA63-E18A-F79F-13B303FA63A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61567" y="5976062"/>
            <a:ext cx="706201" cy="707888"/>
          </a:xfrm>
          <a:prstGeom prst="rect">
            <a:avLst/>
          </a:prstGeom>
        </p:spPr>
      </p:pic>
      <p:pic>
        <p:nvPicPr>
          <p:cNvPr id="5" name="Image 4" descr="Une image contenant ver&#10;&#10;Le contenu généré par l’IA peut être incorrect.">
            <a:extLst>
              <a:ext uri="{FF2B5EF4-FFF2-40B4-BE49-F238E27FC236}">
                <a16:creationId xmlns:a16="http://schemas.microsoft.com/office/drawing/2014/main" id="{FD0EC59F-CDF2-7C64-5D42-7D28B3A625B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5520" y="-568960"/>
            <a:ext cx="6650740" cy="6670244"/>
          </a:xfrm>
          <a:prstGeom prst="rect">
            <a:avLst/>
          </a:prstGeom>
        </p:spPr>
      </p:pic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7C9C160D-4DEF-C070-D581-0D93607FA4A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14794" y="-10161"/>
            <a:ext cx="5616000" cy="5616000"/>
          </a:xfrm>
          <a:prstGeom prst="ellipse">
            <a:avLst/>
          </a:prstGeom>
          <a:noFill/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25902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re et contenu" preserve="1" userDrawn="1">
  <p:cSld name="1_Titre et contenu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"/>
          <p:cNvSpPr txBox="1">
            <a:spLocks noGrp="1"/>
          </p:cNvSpPr>
          <p:nvPr>
            <p:ph type="title"/>
          </p:nvPr>
        </p:nvSpPr>
        <p:spPr>
          <a:xfrm>
            <a:off x="677332" y="601571"/>
            <a:ext cx="10762605" cy="837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600"/>
              <a:buFont typeface="Trebuchet MS"/>
              <a:buNone/>
              <a:defRPr sz="3600" b="1" i="0" u="none" strike="noStrike" cap="none">
                <a:solidFill>
                  <a:schemeClr val="accent1"/>
                </a:solidFill>
                <a:latin typeface="Brockmann" pitchFamily="50" charset="0"/>
                <a:ea typeface="Brockmann" pitchFamily="50" charset="0"/>
                <a:cs typeface="Brockmann" pitchFamily="50" charset="0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3"/>
          <p:cNvSpPr txBox="1">
            <a:spLocks noGrp="1"/>
          </p:cNvSpPr>
          <p:nvPr>
            <p:ph type="body" idx="1"/>
          </p:nvPr>
        </p:nvSpPr>
        <p:spPr>
          <a:xfrm>
            <a:off x="677333" y="1953497"/>
            <a:ext cx="494241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0040" algn="just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800" b="0" i="0" u="none" strike="noStrike" cap="none">
                <a:solidFill>
                  <a:schemeClr val="dk1"/>
                </a:solidFill>
                <a:latin typeface="Brockmann" pitchFamily="50" charset="0"/>
                <a:ea typeface="Brockmann" pitchFamily="50" charset="0"/>
                <a:cs typeface="Brockmann" pitchFamily="50" charset="0"/>
                <a:sym typeface="Trebuchet MS"/>
              </a:defRPr>
            </a:lvl1pPr>
            <a:lvl2pPr marL="914400" marR="0" lvl="1" indent="-3098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►"/>
              <a:defRPr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9971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45" name="Google Shape;45;p3"/>
          <p:cNvSpPr txBox="1">
            <a:spLocks noGrp="1"/>
          </p:cNvSpPr>
          <p:nvPr>
            <p:ph type="sldNum" idx="12"/>
          </p:nvPr>
        </p:nvSpPr>
        <p:spPr>
          <a:xfrm>
            <a:off x="11364923" y="161883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lvl="1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lvl="2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lvl="3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lvl="4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lvl="5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lvl="6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lvl="7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lvl="8" indent="0" algn="r">
              <a:spcBef>
                <a:spcPts val="0"/>
              </a:spcBef>
              <a:buNone/>
              <a:defRPr sz="1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pic>
        <p:nvPicPr>
          <p:cNvPr id="3" name="Picture 674648372">
            <a:extLst>
              <a:ext uri="{FF2B5EF4-FFF2-40B4-BE49-F238E27FC236}">
                <a16:creationId xmlns:a16="http://schemas.microsoft.com/office/drawing/2014/main" id="{A3F8DF4C-3A59-8CB0-F27A-4431294324D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2" y="5976062"/>
            <a:ext cx="8347871" cy="74491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7E91B48-AA63-E18A-F79F-13B303FA63A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61567" y="5976062"/>
            <a:ext cx="706201" cy="707888"/>
          </a:xfrm>
          <a:prstGeom prst="rect">
            <a:avLst/>
          </a:prstGeom>
        </p:spPr>
      </p:pic>
      <p:sp>
        <p:nvSpPr>
          <p:cNvPr id="2" name="Google Shape;42;p3">
            <a:extLst>
              <a:ext uri="{FF2B5EF4-FFF2-40B4-BE49-F238E27FC236}">
                <a16:creationId xmlns:a16="http://schemas.microsoft.com/office/drawing/2014/main" id="{E6878BD3-21E7-3823-EAC2-EEE0A4FB3E45}"/>
              </a:ext>
            </a:extLst>
          </p:cNvPr>
          <p:cNvSpPr txBox="1">
            <a:spLocks noGrp="1"/>
          </p:cNvSpPr>
          <p:nvPr>
            <p:ph type="body" idx="13"/>
          </p:nvPr>
        </p:nvSpPr>
        <p:spPr>
          <a:xfrm>
            <a:off x="6497519" y="1953496"/>
            <a:ext cx="494241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0040" algn="just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800" b="0" i="0" u="none" strike="noStrike" cap="none">
                <a:solidFill>
                  <a:schemeClr val="dk1"/>
                </a:solidFill>
                <a:latin typeface="Brockmann" pitchFamily="50" charset="0"/>
                <a:ea typeface="Brockmann" pitchFamily="50" charset="0"/>
                <a:cs typeface="Brockmann" pitchFamily="50" charset="0"/>
                <a:sym typeface="Trebuchet MS"/>
              </a:defRPr>
            </a:lvl1pPr>
            <a:lvl2pPr marL="914400" marR="0" lvl="1" indent="-3098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►"/>
              <a:defRPr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9971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453948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0289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_Écr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E03B2D50-A1B0-94CA-6C5C-BF51D866C48F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62892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noFill/>
              </a:ln>
              <a:solidFill>
                <a:schemeClr val="tx2"/>
              </a:solidFill>
            </a:endParaRP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12FB1D0-7D40-44D1-7712-CD2BD8864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2B9C1-25CC-4547-B1F7-004792225BEA}" type="datetime1">
              <a:rPr lang="fr-FR" smtClean="0"/>
              <a:t>25/11/2025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EA26E54-4350-E7F6-F634-A6AD7DA4E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Confidentiel - Ne pas diffuser - Propriété NaTran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3E1A9CF-C99F-B307-F55F-9B1BB9893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C3DB4-8CAA-0347-9DAC-4814F13B093A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5C0706B-C6AA-9D5A-F2E1-B16889EFC3A7}"/>
              </a:ext>
            </a:extLst>
          </p:cNvPr>
          <p:cNvSpPr>
            <a:spLocks/>
          </p:cNvSpPr>
          <p:nvPr userDrawn="1"/>
        </p:nvSpPr>
        <p:spPr>
          <a:xfrm>
            <a:off x="0" y="6145618"/>
            <a:ext cx="1584251" cy="71238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noFill/>
              </a:ln>
              <a:solidFill>
                <a:schemeClr val="tx2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2B17A77-21B9-CF88-B3AC-0E7374CAF0BD}"/>
              </a:ext>
            </a:extLst>
          </p:cNvPr>
          <p:cNvSpPr txBox="1"/>
          <p:nvPr userDrawn="1"/>
        </p:nvSpPr>
        <p:spPr>
          <a:xfrm>
            <a:off x="977900" y="643890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rmAutofit fontScale="25000" lnSpcReduction="20000"/>
          </a:bodyPr>
          <a:lstStyle/>
          <a:p>
            <a:pPr algn="l"/>
            <a:endParaRPr lang="fr-FR">
              <a:solidFill>
                <a:schemeClr val="accent2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A6D451D-0EE2-8E81-A35C-C0870CD4957C}"/>
              </a:ext>
            </a:extLst>
          </p:cNvPr>
          <p:cNvSpPr txBox="1"/>
          <p:nvPr userDrawn="1"/>
        </p:nvSpPr>
        <p:spPr>
          <a:xfrm>
            <a:off x="2884311" y="6671733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rmAutofit fontScale="25000" lnSpcReduction="20000"/>
          </a:bodyPr>
          <a:lstStyle/>
          <a:p>
            <a:pPr algn="l"/>
            <a:endParaRPr lang="fr-FR">
              <a:solidFill>
                <a:schemeClr val="accent2"/>
              </a:solidFill>
            </a:endParaRPr>
          </a:p>
        </p:txBody>
      </p:sp>
      <p:sp>
        <p:nvSpPr>
          <p:cNvPr id="14" name="Espace réservé pour une image  8">
            <a:extLst>
              <a:ext uri="{FF2B5EF4-FFF2-40B4-BE49-F238E27FC236}">
                <a16:creationId xmlns:a16="http://schemas.microsoft.com/office/drawing/2014/main" id="{2692598D-B58F-1C41-9468-1355CBC7103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676000" y="0"/>
            <a:ext cx="6516000" cy="6858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4A68E3CD-D6C5-4BE2-B8B1-E43211466EB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8000" y="2448000"/>
            <a:ext cx="5017248" cy="2387600"/>
          </a:xfrm>
        </p:spPr>
        <p:txBody>
          <a:bodyPr anchor="t" anchorCtr="0">
            <a:noAutofit/>
          </a:bodyPr>
          <a:lstStyle>
            <a:lvl1pPr algn="l">
              <a:defRPr sz="3600" b="1" i="0">
                <a:solidFill>
                  <a:schemeClr val="accent1"/>
                </a:solidFill>
                <a:latin typeface="Century Gothic" panose="020B0502020202020204" pitchFamily="34" charset="0"/>
                <a:cs typeface="Poppins" pitchFamily="2" charset="77"/>
              </a:defRPr>
            </a:lvl1pPr>
          </a:lstStyle>
          <a:p>
            <a:r>
              <a:rPr lang="fr-FR"/>
              <a:t>Titre de la présentation</a:t>
            </a:r>
            <a:br>
              <a:rPr lang="fr-FR"/>
            </a:br>
            <a:r>
              <a:rPr lang="fr-FR"/>
              <a:t>sur 1 ou plusieurs</a:t>
            </a:r>
            <a:br>
              <a:rPr lang="fr-FR"/>
            </a:br>
            <a:r>
              <a:rPr lang="fr-FR"/>
              <a:t>lignes</a:t>
            </a:r>
            <a:endParaRPr lang="en-US"/>
          </a:p>
        </p:txBody>
      </p:sp>
      <p:pic>
        <p:nvPicPr>
          <p:cNvPr id="17" name="Image 16" descr="Une image contenant Police, Graphique, texte, logo&#10;&#10;Description générée automatiquement">
            <a:extLst>
              <a:ext uri="{FF2B5EF4-FFF2-40B4-BE49-F238E27FC236}">
                <a16:creationId xmlns:a16="http://schemas.microsoft.com/office/drawing/2014/main" id="{4EA6C86F-0F9F-B963-39D9-89E10A9AD6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4400" y="284399"/>
            <a:ext cx="2854800" cy="1343068"/>
          </a:xfrm>
          <a:prstGeom prst="rect">
            <a:avLst/>
          </a:prstGeom>
        </p:spPr>
      </p:pic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57929194-195A-BCD4-79C0-6B44D0B89A21}"/>
              </a:ext>
            </a:extLst>
          </p:cNvPr>
          <p:cNvSpPr txBox="1">
            <a:spLocks/>
          </p:cNvSpPr>
          <p:nvPr userDrawn="1"/>
        </p:nvSpPr>
        <p:spPr>
          <a:xfrm>
            <a:off x="327600" y="6451200"/>
            <a:ext cx="2743200" cy="216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accent1"/>
                </a:solidFill>
                <a:latin typeface="Century Gothic Pro" panose="020B0502020202020204" pitchFamily="34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8F01B7F-7227-184D-9641-0333076F615E}" type="datetime1">
              <a:rPr lang="fr-FR" sz="1400" smtClean="0">
                <a:solidFill>
                  <a:schemeClr val="accent1"/>
                </a:solidFill>
                <a:latin typeface="Century Gothic" panose="020B0502020202020204" pitchFamily="34" charset="0"/>
              </a:rPr>
              <a:pPr/>
              <a:t>25/11/2025</a:t>
            </a:fld>
            <a:endParaRPr lang="fr-FR" sz="140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952256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_Pr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12FB1D0-7D40-44D1-7712-CD2BD8864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558EF-0462-47DA-B7A3-3D103002BF4E}" type="datetime1">
              <a:rPr lang="fr-FR" smtClean="0"/>
              <a:t>25/11/2025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EA26E54-4350-E7F6-F634-A6AD7DA4E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Confidentiel - Ne pas diffuser - Propriété NaTran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5C0706B-C6AA-9D5A-F2E1-B16889EFC3A7}"/>
              </a:ext>
            </a:extLst>
          </p:cNvPr>
          <p:cNvSpPr>
            <a:spLocks/>
          </p:cNvSpPr>
          <p:nvPr userDrawn="1"/>
        </p:nvSpPr>
        <p:spPr>
          <a:xfrm>
            <a:off x="-1200" y="0"/>
            <a:ext cx="565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noFill/>
              </a:ln>
              <a:solidFill>
                <a:schemeClr val="tx2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2B17A77-21B9-CF88-B3AC-0E7374CAF0BD}"/>
              </a:ext>
            </a:extLst>
          </p:cNvPr>
          <p:cNvSpPr txBox="1"/>
          <p:nvPr userDrawn="1"/>
        </p:nvSpPr>
        <p:spPr>
          <a:xfrm>
            <a:off x="977900" y="643890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rmAutofit fontScale="25000" lnSpcReduction="20000"/>
          </a:bodyPr>
          <a:lstStyle/>
          <a:p>
            <a:pPr algn="l"/>
            <a:endParaRPr lang="fr-FR">
              <a:solidFill>
                <a:schemeClr val="accent2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03B2D50-A1B0-94CA-6C5C-BF51D866C48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5646564" y="0"/>
            <a:ext cx="6545436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noFill/>
              </a:ln>
              <a:solidFill>
                <a:schemeClr val="tx2"/>
              </a:solidFill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4A68E3CD-D6C5-4BE2-B8B1-E43211466EB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8000" y="2448000"/>
            <a:ext cx="5017248" cy="2387600"/>
          </a:xfrm>
        </p:spPr>
        <p:txBody>
          <a:bodyPr anchor="t" anchorCtr="0">
            <a:noAutofit/>
          </a:bodyPr>
          <a:lstStyle>
            <a:lvl1pPr algn="l">
              <a:defRPr sz="3600" b="1" i="0">
                <a:solidFill>
                  <a:schemeClr val="accent1"/>
                </a:solidFill>
                <a:latin typeface="Century Gothic" panose="020B0502020202020204" pitchFamily="34" charset="0"/>
                <a:cs typeface="Poppins" pitchFamily="2" charset="77"/>
              </a:defRPr>
            </a:lvl1pPr>
          </a:lstStyle>
          <a:p>
            <a:r>
              <a:rPr lang="fr-FR"/>
              <a:t>Titre de la présentation</a:t>
            </a:r>
            <a:br>
              <a:rPr lang="fr-FR"/>
            </a:br>
            <a:r>
              <a:rPr lang="fr-FR"/>
              <a:t>sur 1 ou plusieurs</a:t>
            </a:r>
            <a:br>
              <a:rPr lang="fr-FR"/>
            </a:br>
            <a:r>
              <a:rPr lang="fr-FR"/>
              <a:t>lignes</a:t>
            </a:r>
            <a:endParaRPr lang="en-US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FC06AA9-D3B5-F908-EEF8-1DA0BD906AF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4400" y="284400"/>
            <a:ext cx="2854800" cy="1343069"/>
          </a:xfrm>
          <a:prstGeom prst="rect">
            <a:avLst/>
          </a:prstGeom>
        </p:spPr>
      </p:pic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0B442F4D-46FC-F012-A8DD-25D625C94E22}"/>
              </a:ext>
            </a:extLst>
          </p:cNvPr>
          <p:cNvSpPr txBox="1">
            <a:spLocks/>
          </p:cNvSpPr>
          <p:nvPr userDrawn="1"/>
        </p:nvSpPr>
        <p:spPr>
          <a:xfrm>
            <a:off x="327321" y="6451200"/>
            <a:ext cx="2743200" cy="216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accent1"/>
                </a:solidFill>
                <a:latin typeface="Century Gothic Pro" panose="020B0502020202020204" pitchFamily="34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8F01B7F-7227-184D-9641-0333076F615E}" type="datetime1">
              <a:rPr lang="fr-FR" sz="1400" smtClean="0">
                <a:solidFill>
                  <a:schemeClr val="accent1"/>
                </a:solidFill>
                <a:latin typeface="Century Gothic" panose="020B0502020202020204" pitchFamily="34" charset="0"/>
              </a:rPr>
              <a:pPr/>
              <a:t>25/11/2025</a:t>
            </a:fld>
            <a:endParaRPr lang="fr-FR" sz="140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Espace réservé pour une image  8">
            <a:extLst>
              <a:ext uri="{FF2B5EF4-FFF2-40B4-BE49-F238E27FC236}">
                <a16:creationId xmlns:a16="http://schemas.microsoft.com/office/drawing/2014/main" id="{FEC35AA8-C951-4CF0-00A8-D19D584E1A2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676000" y="10886"/>
            <a:ext cx="6516000" cy="6858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3E1A9CF-C99F-B307-F55F-9B1BB9893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C3DB4-8CAA-0347-9DAC-4814F13B093A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A6D451D-0EE2-8E81-A35C-C0870CD4957C}"/>
              </a:ext>
            </a:extLst>
          </p:cNvPr>
          <p:cNvSpPr txBox="1"/>
          <p:nvPr userDrawn="1"/>
        </p:nvSpPr>
        <p:spPr>
          <a:xfrm>
            <a:off x="2884311" y="6671733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rmAutofit fontScale="25000" lnSpcReduction="20000"/>
          </a:bodyPr>
          <a:lstStyle/>
          <a:p>
            <a:pPr algn="l"/>
            <a:endParaRPr lang="fr-FR">
              <a:solidFill>
                <a:schemeClr val="accent2"/>
              </a:solidFill>
            </a:endParaRPr>
          </a:p>
        </p:txBody>
      </p:sp>
      <p:sp>
        <p:nvSpPr>
          <p:cNvPr id="18" name="MSIPCMContentMarking" descr="{&quot;HashCode&quot;:-763625146,&quot;Placement&quot;:&quot;Footer&quot;,&quot;Top&quot;:519.343,&quot;Left&quot;:0.0,&quot;SlideWidth&quot;:960,&quot;SlideHeight&quot;:540}">
            <a:extLst>
              <a:ext uri="{FF2B5EF4-FFF2-40B4-BE49-F238E27FC236}">
                <a16:creationId xmlns:a16="http://schemas.microsoft.com/office/drawing/2014/main" id="{A9D8AC02-9069-B24E-567E-6D4DEBBD688B}"/>
              </a:ext>
            </a:extLst>
          </p:cNvPr>
          <p:cNvSpPr txBox="1"/>
          <p:nvPr userDrawn="1"/>
        </p:nvSpPr>
        <p:spPr>
          <a:xfrm>
            <a:off x="1697759" y="6434912"/>
            <a:ext cx="3782829" cy="27000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fr-FR" sz="900">
                <a:solidFill>
                  <a:schemeClr val="accent1"/>
                </a:solidFill>
                <a:latin typeface="Century Gothic" panose="020B0502020202020204" pitchFamily="34" charset="0"/>
              </a:rPr>
              <a:t>Classification NaTran : Public [ ] Interne [X] Restreint [ ] Secret [ ]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461C804-C48E-C301-36C3-A5CDD2D132B6}"/>
              </a:ext>
            </a:extLst>
          </p:cNvPr>
          <p:cNvSpPr txBox="1"/>
          <p:nvPr userDrawn="1"/>
        </p:nvSpPr>
        <p:spPr>
          <a:xfrm>
            <a:off x="1622809" y="5187856"/>
            <a:ext cx="3782829" cy="118422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 lnSpcReduction="10000"/>
          </a:bodyPr>
          <a:lstStyle/>
          <a:p>
            <a:pPr algn="l"/>
            <a:r>
              <a:rPr lang="fr-FR">
                <a:solidFill>
                  <a:schemeClr val="accent6"/>
                </a:solidFill>
              </a:rPr>
              <a:t>En cas d’utilisation de cette slide,</a:t>
            </a:r>
            <a:br>
              <a:rPr lang="fr-FR">
                <a:solidFill>
                  <a:schemeClr val="accent6"/>
                </a:solidFill>
              </a:rPr>
            </a:br>
            <a:r>
              <a:rPr lang="fr-FR">
                <a:solidFill>
                  <a:schemeClr val="accent6"/>
                </a:solidFill>
              </a:rPr>
              <a:t>la mention ci-dessous doit être remplie manuellement</a:t>
            </a:r>
            <a:br>
              <a:rPr lang="fr-FR">
                <a:solidFill>
                  <a:schemeClr val="accent6"/>
                </a:solidFill>
              </a:rPr>
            </a:br>
            <a:r>
              <a:rPr lang="fr-FR">
                <a:solidFill>
                  <a:schemeClr val="accent6"/>
                </a:solidFill>
              </a:rPr>
              <a:t>dans le masque.</a:t>
            </a:r>
          </a:p>
        </p:txBody>
      </p:sp>
    </p:spTree>
    <p:extLst>
      <p:ext uri="{BB962C8B-B14F-4D97-AF65-F5344CB8AC3E}">
        <p14:creationId xmlns:p14="http://schemas.microsoft.com/office/powerpoint/2010/main" val="35888108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5C0706B-C6AA-9D5A-F2E1-B16889EFC3A7}"/>
              </a:ext>
            </a:extLst>
          </p:cNvPr>
          <p:cNvSpPr/>
          <p:nvPr userDrawn="1"/>
        </p:nvSpPr>
        <p:spPr>
          <a:xfrm>
            <a:off x="-1200" y="0"/>
            <a:ext cx="5915890" cy="629322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noFill/>
              </a:ln>
              <a:solidFill>
                <a:schemeClr val="tx2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8E1186B-7ED4-07D1-A51A-1C5B75FE019D}"/>
              </a:ext>
            </a:extLst>
          </p:cNvPr>
          <p:cNvSpPr/>
          <p:nvPr userDrawn="1"/>
        </p:nvSpPr>
        <p:spPr>
          <a:xfrm>
            <a:off x="5676000" y="0"/>
            <a:ext cx="6516000" cy="6857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noFill/>
              </a:ln>
              <a:solidFill>
                <a:schemeClr val="tx2"/>
              </a:solidFill>
            </a:endParaRP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12FB1D0-7D40-44D1-7712-CD2BD8864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305FE-C5DF-4938-ACD7-084C37CF31B2}" type="datetime1">
              <a:rPr lang="fr-FR" smtClean="0"/>
              <a:t>25/11/2025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EA26E54-4350-E7F6-F634-A6AD7DA4E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Confidentiel - Ne pas diffuser - Propriété NaTran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3E1A9CF-C99F-B307-F55F-9B1BB9893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C3DB4-8CAA-0347-9DAC-4814F13B093A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3B5C1D3-9152-765D-3D19-0820A567D8A2}"/>
              </a:ext>
            </a:extLst>
          </p:cNvPr>
          <p:cNvSpPr/>
          <p:nvPr userDrawn="1"/>
        </p:nvSpPr>
        <p:spPr>
          <a:xfrm>
            <a:off x="504000" y="288000"/>
            <a:ext cx="1260000" cy="57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2B17A77-21B9-CF88-B3AC-0E7374CAF0BD}"/>
              </a:ext>
            </a:extLst>
          </p:cNvPr>
          <p:cNvSpPr txBox="1"/>
          <p:nvPr userDrawn="1"/>
        </p:nvSpPr>
        <p:spPr>
          <a:xfrm>
            <a:off x="977900" y="643890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rmAutofit fontScale="25000" lnSpcReduction="20000"/>
          </a:bodyPr>
          <a:lstStyle/>
          <a:p>
            <a:pPr algn="l"/>
            <a:endParaRPr lang="fr-FR">
              <a:solidFill>
                <a:schemeClr val="accent2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A6D451D-0EE2-8E81-A35C-C0870CD4957C}"/>
              </a:ext>
            </a:extLst>
          </p:cNvPr>
          <p:cNvSpPr txBox="1"/>
          <p:nvPr userDrawn="1"/>
        </p:nvSpPr>
        <p:spPr>
          <a:xfrm>
            <a:off x="2884311" y="6671733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rmAutofit fontScale="25000" lnSpcReduction="20000"/>
          </a:bodyPr>
          <a:lstStyle/>
          <a:p>
            <a:pPr algn="l"/>
            <a:endParaRPr lang="fr-FR">
              <a:solidFill>
                <a:schemeClr val="accent2"/>
              </a:solidFill>
            </a:endParaRPr>
          </a:p>
        </p:txBody>
      </p:sp>
      <p:sp>
        <p:nvSpPr>
          <p:cNvPr id="11" name="Espace réservé du titre 1">
            <a:extLst>
              <a:ext uri="{FF2B5EF4-FFF2-40B4-BE49-F238E27FC236}">
                <a16:creationId xmlns:a16="http://schemas.microsoft.com/office/drawing/2014/main" id="{BC2AC4D8-7D20-AC37-A161-E9DC586323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6000" y="504000"/>
            <a:ext cx="4320109" cy="72938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 sz="3200"/>
            </a:lvl1pPr>
          </a:lstStyle>
          <a:p>
            <a:r>
              <a:rPr lang="fr-FR"/>
              <a:t>Sommaire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FE4F595-D28F-3DD1-4746-A4EF7BF4F61B}"/>
              </a:ext>
            </a:extLst>
          </p:cNvPr>
          <p:cNvSpPr txBox="1"/>
          <p:nvPr userDrawn="1"/>
        </p:nvSpPr>
        <p:spPr>
          <a:xfrm>
            <a:off x="6071616" y="36576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rmAutofit fontScale="25000" lnSpcReduction="20000"/>
          </a:bodyPr>
          <a:lstStyle/>
          <a:p>
            <a:pPr algn="l"/>
            <a:endParaRPr lang="fr-FR">
              <a:solidFill>
                <a:schemeClr val="accent2"/>
              </a:solidFill>
            </a:endParaRP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5812C203-6F77-EEE9-030A-B1E565900F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0" y="734291"/>
            <a:ext cx="5915891" cy="493498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600"/>
              </a:spcBef>
              <a:tabLst>
                <a:tab pos="5597525" algn="r"/>
              </a:tabLst>
              <a:defRPr b="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>
                <a:tab pos="5508000" algn="r"/>
              </a:tabLst>
              <a:defRPr/>
            </a:pPr>
            <a:r>
              <a:rPr lang="fr-FR"/>
              <a:t>Lorem ipsum	4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>
                <a:tab pos="5508000" algn="r"/>
              </a:tabLst>
              <a:defRPr/>
            </a:pPr>
            <a:r>
              <a:rPr lang="fr-FR"/>
              <a:t>Lorem ipsum	8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>
                <a:tab pos="5508000" algn="r"/>
              </a:tabLst>
              <a:defRPr/>
            </a:pPr>
            <a:r>
              <a:rPr lang="fr-FR"/>
              <a:t>Lorem ipsum	12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>
                <a:tab pos="5508000" algn="r"/>
              </a:tabLst>
              <a:defRPr/>
            </a:pPr>
            <a:r>
              <a:rPr lang="fr-FR"/>
              <a:t>Lorem ipsum	16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>
                <a:tab pos="5508000" algn="r"/>
              </a:tabLst>
              <a:defRPr/>
            </a:pPr>
            <a:r>
              <a:rPr lang="fr-FR"/>
              <a:t>Lorem ipsum	20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>
                <a:tab pos="5508000" algn="r"/>
              </a:tabLst>
              <a:defRPr/>
            </a:pPr>
            <a:r>
              <a:rPr lang="fr-FR"/>
              <a:t>Lorem ipsum	24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>
                <a:tab pos="5508000" algn="r"/>
              </a:tabLst>
              <a:defRPr/>
            </a:pPr>
            <a:r>
              <a:rPr lang="fr-FR"/>
              <a:t>Lorem ipsum	28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>
                <a:tab pos="5508000" algn="r"/>
              </a:tabLst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05477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5C0706B-C6AA-9D5A-F2E1-B16889EFC3A7}"/>
              </a:ext>
            </a:extLst>
          </p:cNvPr>
          <p:cNvSpPr/>
          <p:nvPr userDrawn="1"/>
        </p:nvSpPr>
        <p:spPr>
          <a:xfrm>
            <a:off x="-1200" y="0"/>
            <a:ext cx="12193200" cy="629322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noFill/>
              </a:ln>
              <a:solidFill>
                <a:schemeClr val="tx2"/>
              </a:solidFill>
            </a:endParaRP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12FB1D0-7D40-44D1-7712-CD2BD8864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F58DD-CDEC-49D2-A641-A3A3B37FCAFD}" type="datetime1">
              <a:rPr lang="fr-FR" smtClean="0"/>
              <a:t>25/11/2025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EA26E54-4350-E7F6-F634-A6AD7DA4E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Confidentiel - Ne pas diffuser - Propriété NaTran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3E1A9CF-C99F-B307-F55F-9B1BB9893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C3DB4-8CAA-0347-9DAC-4814F13B093A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3B5C1D3-9152-765D-3D19-0820A567D8A2}"/>
              </a:ext>
            </a:extLst>
          </p:cNvPr>
          <p:cNvSpPr/>
          <p:nvPr userDrawn="1"/>
        </p:nvSpPr>
        <p:spPr>
          <a:xfrm>
            <a:off x="504000" y="288000"/>
            <a:ext cx="1260000" cy="57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2B17A77-21B9-CF88-B3AC-0E7374CAF0BD}"/>
              </a:ext>
            </a:extLst>
          </p:cNvPr>
          <p:cNvSpPr txBox="1"/>
          <p:nvPr userDrawn="1"/>
        </p:nvSpPr>
        <p:spPr>
          <a:xfrm>
            <a:off x="977900" y="643890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rmAutofit fontScale="25000" lnSpcReduction="20000"/>
          </a:bodyPr>
          <a:lstStyle/>
          <a:p>
            <a:pPr algn="l"/>
            <a:endParaRPr lang="fr-FR">
              <a:solidFill>
                <a:schemeClr val="accent2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A6D451D-0EE2-8E81-A35C-C0870CD4957C}"/>
              </a:ext>
            </a:extLst>
          </p:cNvPr>
          <p:cNvSpPr txBox="1"/>
          <p:nvPr userDrawn="1"/>
        </p:nvSpPr>
        <p:spPr>
          <a:xfrm>
            <a:off x="2884311" y="6671733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rmAutofit fontScale="25000" lnSpcReduction="20000"/>
          </a:bodyPr>
          <a:lstStyle/>
          <a:p>
            <a:pPr algn="l"/>
            <a:endParaRPr lang="fr-FR">
              <a:solidFill>
                <a:schemeClr val="accent2"/>
              </a:solidFill>
            </a:endParaRP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BBB0C274-9137-8678-F664-D2B3D6D6A40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6000" y="504000"/>
            <a:ext cx="5714626" cy="2520000"/>
          </a:xfrm>
        </p:spPr>
        <p:txBody>
          <a:bodyPr anchor="t" anchorCtr="0">
            <a:normAutofit/>
          </a:bodyPr>
          <a:lstStyle>
            <a:lvl1pPr algn="l">
              <a:lnSpc>
                <a:spcPts val="5300"/>
              </a:lnSpc>
              <a:defRPr sz="44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/>
              <a:t>Titre de la partie</a:t>
            </a:r>
            <a:br>
              <a:rPr lang="fr-FR"/>
            </a:br>
            <a:r>
              <a:rPr lang="fr-FR"/>
              <a:t>sur une ou plusieurs</a:t>
            </a:r>
            <a:br>
              <a:rPr lang="fr-FR"/>
            </a:br>
            <a:r>
              <a:rPr lang="fr-FR"/>
              <a:t>lignes</a:t>
            </a:r>
          </a:p>
        </p:txBody>
      </p:sp>
      <p:sp>
        <p:nvSpPr>
          <p:cNvPr id="15" name="Sous-titre 2">
            <a:extLst>
              <a:ext uri="{FF2B5EF4-FFF2-40B4-BE49-F238E27FC236}">
                <a16:creationId xmlns:a16="http://schemas.microsoft.com/office/drawing/2014/main" id="{3DD9D5C9-29D1-183E-374E-CF4EF4CE955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783571" y="211976"/>
            <a:ext cx="4987339" cy="56057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30000" b="0">
                <a:solidFill>
                  <a:schemeClr val="bg1"/>
                </a:solidFill>
                <a:latin typeface="Natran Inline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97762718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5C0706B-C6AA-9D5A-F2E1-B16889EFC3A7}"/>
              </a:ext>
            </a:extLst>
          </p:cNvPr>
          <p:cNvSpPr/>
          <p:nvPr userDrawn="1"/>
        </p:nvSpPr>
        <p:spPr>
          <a:xfrm>
            <a:off x="-1200" y="0"/>
            <a:ext cx="12193200" cy="629322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noFill/>
              </a:ln>
              <a:solidFill>
                <a:schemeClr val="tx2"/>
              </a:solidFill>
            </a:endParaRP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12FB1D0-7D40-44D1-7712-CD2BD8864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E37A9-F580-487F-BA84-14B9ED3FE23E}" type="datetime1">
              <a:rPr lang="fr-FR" smtClean="0"/>
              <a:t>25/11/2025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EA26E54-4350-E7F6-F634-A6AD7DA4E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Confidentiel - Ne pas diffuser - Propriété NaTran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3E1A9CF-C99F-B307-F55F-9B1BB9893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C3DB4-8CAA-0347-9DAC-4814F13B093A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3B5C1D3-9152-765D-3D19-0820A567D8A2}"/>
              </a:ext>
            </a:extLst>
          </p:cNvPr>
          <p:cNvSpPr/>
          <p:nvPr userDrawn="1"/>
        </p:nvSpPr>
        <p:spPr>
          <a:xfrm>
            <a:off x="504000" y="288000"/>
            <a:ext cx="1260000" cy="57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2B17A77-21B9-CF88-B3AC-0E7374CAF0BD}"/>
              </a:ext>
            </a:extLst>
          </p:cNvPr>
          <p:cNvSpPr txBox="1"/>
          <p:nvPr userDrawn="1"/>
        </p:nvSpPr>
        <p:spPr>
          <a:xfrm>
            <a:off x="977900" y="643890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rmAutofit fontScale="25000" lnSpcReduction="20000"/>
          </a:bodyPr>
          <a:lstStyle/>
          <a:p>
            <a:pPr algn="l"/>
            <a:endParaRPr lang="fr-FR">
              <a:solidFill>
                <a:schemeClr val="accent2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A6D451D-0EE2-8E81-A35C-C0870CD4957C}"/>
              </a:ext>
            </a:extLst>
          </p:cNvPr>
          <p:cNvSpPr txBox="1"/>
          <p:nvPr userDrawn="1"/>
        </p:nvSpPr>
        <p:spPr>
          <a:xfrm>
            <a:off x="2884311" y="6671733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rmAutofit fontScale="25000" lnSpcReduction="20000"/>
          </a:bodyPr>
          <a:lstStyle/>
          <a:p>
            <a:pPr algn="l"/>
            <a:endParaRPr lang="fr-FR">
              <a:solidFill>
                <a:schemeClr val="accent2"/>
              </a:solidFill>
            </a:endParaRP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BBB0C274-9137-8678-F664-D2B3D6D6A40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6000" y="503999"/>
            <a:ext cx="5714626" cy="2520000"/>
          </a:xfrm>
        </p:spPr>
        <p:txBody>
          <a:bodyPr anchor="t" anchorCtr="0">
            <a:normAutofit/>
          </a:bodyPr>
          <a:lstStyle>
            <a:lvl1pPr algn="l">
              <a:lnSpc>
                <a:spcPts val="5300"/>
              </a:lnSpc>
              <a:defRPr sz="44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/>
              <a:t>Titre de la partie</a:t>
            </a:r>
            <a:br>
              <a:rPr lang="fr-FR"/>
            </a:br>
            <a:r>
              <a:rPr lang="fr-FR"/>
              <a:t>sur une ou plusieurs</a:t>
            </a:r>
            <a:br>
              <a:rPr lang="fr-FR"/>
            </a:br>
            <a:r>
              <a:rPr lang="fr-FR"/>
              <a:t>lignes</a:t>
            </a:r>
          </a:p>
        </p:txBody>
      </p:sp>
      <p:sp>
        <p:nvSpPr>
          <p:cNvPr id="15" name="Sous-titre 2">
            <a:extLst>
              <a:ext uri="{FF2B5EF4-FFF2-40B4-BE49-F238E27FC236}">
                <a16:creationId xmlns:a16="http://schemas.microsoft.com/office/drawing/2014/main" id="{3DD9D5C9-29D1-183E-374E-CF4EF4CE955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783571" y="211976"/>
            <a:ext cx="4987339" cy="56057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30000" b="0">
                <a:solidFill>
                  <a:schemeClr val="bg1"/>
                </a:solidFill>
                <a:latin typeface="Natran Inline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01</a:t>
            </a:r>
          </a:p>
        </p:txBody>
      </p:sp>
      <p:sp>
        <p:nvSpPr>
          <p:cNvPr id="17" name="Espace réservé du texte 9">
            <a:extLst>
              <a:ext uri="{FF2B5EF4-FFF2-40B4-BE49-F238E27FC236}">
                <a16:creationId xmlns:a16="http://schemas.microsoft.com/office/drawing/2014/main" id="{9275C7C2-9EAD-C16C-0540-8F3794B87D3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6000" y="3240000"/>
            <a:ext cx="4978400" cy="2905125"/>
          </a:xfrm>
          <a:prstGeom prst="rect">
            <a:avLst/>
          </a:prstGeom>
        </p:spPr>
        <p:txBody>
          <a:bodyPr/>
          <a:lstStyle>
            <a:lvl1pPr marL="457200" indent="-457200">
              <a:buAutoNum type="arabicPlain"/>
              <a:tabLst>
                <a:tab pos="525463" algn="l"/>
              </a:tabLst>
              <a:defRPr sz="2000"/>
            </a:lvl1pPr>
          </a:lstStyle>
          <a:p>
            <a:pPr lvl="0"/>
            <a:r>
              <a:rPr lang="fr-FR"/>
              <a:t>Titre de la section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AutoNum type="arabicPlain"/>
              <a:tabLst>
                <a:tab pos="525463" algn="l"/>
              </a:tabLst>
              <a:defRPr/>
            </a:pPr>
            <a:r>
              <a:rPr lang="fr-FR"/>
              <a:t>Titre de la section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AutoNum type="arabicPlain"/>
              <a:tabLst>
                <a:tab pos="525463" algn="l"/>
              </a:tabLst>
              <a:defRPr/>
            </a:pPr>
            <a:r>
              <a:rPr lang="fr-FR"/>
              <a:t>Titre de la section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AutoNum type="arabicPlain"/>
              <a:tabLst>
                <a:tab pos="525463" algn="l"/>
              </a:tabLst>
              <a:defRPr/>
            </a:pPr>
            <a:r>
              <a:rPr lang="fr-FR"/>
              <a:t>Titre de la section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AutoNum type="arabicPlain"/>
              <a:tabLst>
                <a:tab pos="525463" algn="l"/>
              </a:tabLst>
              <a:defRPr/>
            </a:pPr>
            <a:r>
              <a:rPr lang="fr-FR"/>
              <a:t>Titre de la section</a:t>
            </a:r>
          </a:p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759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dé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5C0706B-C6AA-9D5A-F2E1-B16889EFC3A7}"/>
              </a:ext>
            </a:extLst>
          </p:cNvPr>
          <p:cNvSpPr/>
          <p:nvPr userDrawn="1"/>
        </p:nvSpPr>
        <p:spPr>
          <a:xfrm>
            <a:off x="-1200" y="0"/>
            <a:ext cx="12193200" cy="629322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noFill/>
              </a:ln>
              <a:solidFill>
                <a:schemeClr val="tx2"/>
              </a:solidFill>
            </a:endParaRP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12FB1D0-7D40-44D1-7712-CD2BD8864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7739E-0E0E-4DA3-B8E4-58EF07F323AD}" type="datetime1">
              <a:rPr lang="fr-FR" smtClean="0"/>
              <a:t>25/11/2025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EA26E54-4350-E7F6-F634-A6AD7DA4E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Confidentiel - Ne pas diffuser - Propriété NaTran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3E1A9CF-C99F-B307-F55F-9B1BB9893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C3DB4-8CAA-0347-9DAC-4814F13B093A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3B5C1D3-9152-765D-3D19-0820A567D8A2}"/>
              </a:ext>
            </a:extLst>
          </p:cNvPr>
          <p:cNvSpPr/>
          <p:nvPr userDrawn="1"/>
        </p:nvSpPr>
        <p:spPr>
          <a:xfrm>
            <a:off x="504000" y="288000"/>
            <a:ext cx="1260000" cy="57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2B17A77-21B9-CF88-B3AC-0E7374CAF0BD}"/>
              </a:ext>
            </a:extLst>
          </p:cNvPr>
          <p:cNvSpPr txBox="1"/>
          <p:nvPr userDrawn="1"/>
        </p:nvSpPr>
        <p:spPr>
          <a:xfrm>
            <a:off x="977900" y="643890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rmAutofit fontScale="25000" lnSpcReduction="20000"/>
          </a:bodyPr>
          <a:lstStyle/>
          <a:p>
            <a:pPr algn="l"/>
            <a:endParaRPr lang="fr-FR">
              <a:solidFill>
                <a:schemeClr val="accent2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A6D451D-0EE2-8E81-A35C-C0870CD4957C}"/>
              </a:ext>
            </a:extLst>
          </p:cNvPr>
          <p:cNvSpPr txBox="1"/>
          <p:nvPr userDrawn="1"/>
        </p:nvSpPr>
        <p:spPr>
          <a:xfrm>
            <a:off x="2884311" y="6671733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rmAutofit fontScale="25000" lnSpcReduction="20000"/>
          </a:bodyPr>
          <a:lstStyle/>
          <a:p>
            <a:pPr algn="l"/>
            <a:endParaRPr lang="fr-FR">
              <a:solidFill>
                <a:schemeClr val="accent2"/>
              </a:solidFill>
            </a:endParaRPr>
          </a:p>
        </p:txBody>
      </p:sp>
      <p:sp>
        <p:nvSpPr>
          <p:cNvPr id="18" name="Titre 1">
            <a:extLst>
              <a:ext uri="{FF2B5EF4-FFF2-40B4-BE49-F238E27FC236}">
                <a16:creationId xmlns:a16="http://schemas.microsoft.com/office/drawing/2014/main" id="{877750E9-981E-A758-A4F4-208A0E99547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6000" y="540000"/>
            <a:ext cx="10421305" cy="5444456"/>
          </a:xfrm>
        </p:spPr>
        <p:txBody>
          <a:bodyPr tIns="108000" anchor="t" anchorCtr="0">
            <a:noAutofit/>
          </a:bodyPr>
          <a:lstStyle>
            <a:lvl1pPr algn="l">
              <a:lnSpc>
                <a:spcPts val="5000"/>
              </a:lnSpc>
              <a:defRPr sz="4000" b="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/>
              <a:t>Idée principale</a:t>
            </a:r>
            <a:br>
              <a:rPr lang="fr-FR"/>
            </a:br>
            <a:r>
              <a:rPr lang="fr-FR"/>
              <a:t>ou citation rappelée</a:t>
            </a:r>
            <a:br>
              <a:rPr lang="fr-FR"/>
            </a:br>
            <a:r>
              <a:rPr lang="fr-FR"/>
              <a:t>sur 1 ou plusieurs</a:t>
            </a:r>
            <a:br>
              <a:rPr lang="fr-FR"/>
            </a:br>
            <a:r>
              <a:rPr lang="fr-FR"/>
              <a:t>lignes </a:t>
            </a:r>
            <a:r>
              <a:rPr lang="fr-FR" err="1"/>
              <a:t>lorem</a:t>
            </a:r>
            <a:r>
              <a:rPr lang="fr-FR"/>
              <a:t> ipsum</a:t>
            </a:r>
          </a:p>
        </p:txBody>
      </p:sp>
    </p:spTree>
    <p:extLst>
      <p:ext uri="{BB962C8B-B14F-4D97-AF65-F5344CB8AC3E}">
        <p14:creationId xmlns:p14="http://schemas.microsoft.com/office/powerpoint/2010/main" val="187577083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térale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12FB1D0-7D40-44D1-7712-CD2BD8864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D46A6-6C84-457F-978F-64B737F7A05C}" type="datetime1">
              <a:rPr lang="fr-FR" smtClean="0"/>
              <a:t>25/11/2025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EA26E54-4350-E7F6-F634-A6AD7DA4E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Confidentiel - Ne pas diffuser - Propriété NaTran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3E1A9CF-C99F-B307-F55F-9B1BB9893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C3DB4-8CAA-0347-9DAC-4814F13B093A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1" name="Espace réservé pour une image  10">
            <a:extLst>
              <a:ext uri="{FF2B5EF4-FFF2-40B4-BE49-F238E27FC236}">
                <a16:creationId xmlns:a16="http://schemas.microsoft.com/office/drawing/2014/main" id="{74AB6203-4B74-187D-FB53-D23792AC34C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03998" y="1980001"/>
            <a:ext cx="3600000" cy="4121862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EDE6551F-626D-6F6E-CE25-31A51B461E3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37529" y="1980001"/>
            <a:ext cx="7333784" cy="4121862"/>
          </a:xfrm>
        </p:spPr>
        <p:txBody>
          <a:bodyPr>
            <a:no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71FEA38D-1892-DD9D-3B17-35D03BCEFB1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96000" y="504000"/>
            <a:ext cx="11268075" cy="1076325"/>
          </a:xfrm>
        </p:spPr>
        <p:txBody>
          <a:bodyPr>
            <a:noAutofit/>
          </a:bodyPr>
          <a:lstStyle>
            <a:lvl1pPr>
              <a:lnSpc>
                <a:spcPts val="2200"/>
              </a:lnSpc>
              <a:defRPr sz="2400"/>
            </a:lvl1pPr>
            <a:lvl2pPr>
              <a:lnSpc>
                <a:spcPts val="2200"/>
              </a:lnSpc>
              <a:defRPr sz="2400"/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2B17A77-21B9-CF88-B3AC-0E7374CAF0BD}"/>
              </a:ext>
            </a:extLst>
          </p:cNvPr>
          <p:cNvSpPr txBox="1"/>
          <p:nvPr userDrawn="1"/>
        </p:nvSpPr>
        <p:spPr>
          <a:xfrm>
            <a:off x="977900" y="643890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rmAutofit fontScale="25000" lnSpcReduction="20000"/>
          </a:bodyPr>
          <a:lstStyle/>
          <a:p>
            <a:pPr algn="l"/>
            <a:endParaRPr lang="fr-FR">
              <a:solidFill>
                <a:schemeClr val="accent2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A6D451D-0EE2-8E81-A35C-C0870CD4957C}"/>
              </a:ext>
            </a:extLst>
          </p:cNvPr>
          <p:cNvSpPr txBox="1"/>
          <p:nvPr userDrawn="1"/>
        </p:nvSpPr>
        <p:spPr>
          <a:xfrm>
            <a:off x="2884311" y="6671733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rmAutofit fontScale="25000" lnSpcReduction="20000"/>
          </a:bodyPr>
          <a:lstStyle/>
          <a:p>
            <a:pPr algn="l"/>
            <a:endParaRPr lang="fr-FR">
              <a:solidFill>
                <a:schemeClr val="accent2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F486A5B-1EF4-9E30-15B8-92EBEDBEF8BD}"/>
              </a:ext>
            </a:extLst>
          </p:cNvPr>
          <p:cNvSpPr/>
          <p:nvPr userDrawn="1"/>
        </p:nvSpPr>
        <p:spPr>
          <a:xfrm>
            <a:off x="503998" y="1342922"/>
            <a:ext cx="2520000" cy="57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985187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12FB1D0-7D40-44D1-7712-CD2BD8864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096C7-FB2C-4422-A787-71DEA4D494B7}" type="datetime1">
              <a:rPr lang="fr-FR" smtClean="0"/>
              <a:t>25/11/2025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EA26E54-4350-E7F6-F634-A6AD7DA4E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Confidentiel - Ne pas diffuser - Propriété NaTran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3E1A9CF-C99F-B307-F55F-9B1BB9893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C3DB4-8CAA-0347-9DAC-4814F13B093A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71FEA38D-1892-DD9D-3B17-35D03BCEFB1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96000" y="504000"/>
            <a:ext cx="11268075" cy="1076325"/>
          </a:xfrm>
        </p:spPr>
        <p:txBody>
          <a:bodyPr>
            <a:noAutofit/>
          </a:bodyPr>
          <a:lstStyle>
            <a:lvl1pPr>
              <a:lnSpc>
                <a:spcPts val="2200"/>
              </a:lnSpc>
              <a:defRPr sz="2400"/>
            </a:lvl1pPr>
            <a:lvl2pPr>
              <a:lnSpc>
                <a:spcPts val="2200"/>
              </a:lnSpc>
              <a:defRPr sz="2400"/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2B17A77-21B9-CF88-B3AC-0E7374CAF0BD}"/>
              </a:ext>
            </a:extLst>
          </p:cNvPr>
          <p:cNvSpPr txBox="1"/>
          <p:nvPr userDrawn="1"/>
        </p:nvSpPr>
        <p:spPr>
          <a:xfrm>
            <a:off x="977900" y="643890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rmAutofit fontScale="25000" lnSpcReduction="20000"/>
          </a:bodyPr>
          <a:lstStyle/>
          <a:p>
            <a:pPr algn="l"/>
            <a:endParaRPr lang="fr-FR">
              <a:solidFill>
                <a:schemeClr val="accent2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A6D451D-0EE2-8E81-A35C-C0870CD4957C}"/>
              </a:ext>
            </a:extLst>
          </p:cNvPr>
          <p:cNvSpPr txBox="1"/>
          <p:nvPr userDrawn="1"/>
        </p:nvSpPr>
        <p:spPr>
          <a:xfrm>
            <a:off x="2884311" y="6671733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rmAutofit fontScale="25000" lnSpcReduction="20000"/>
          </a:bodyPr>
          <a:lstStyle/>
          <a:p>
            <a:pPr algn="l"/>
            <a:endParaRPr lang="fr-FR">
              <a:solidFill>
                <a:schemeClr val="accent2"/>
              </a:solidFill>
            </a:endParaRPr>
          </a:p>
        </p:txBody>
      </p:sp>
      <p:sp>
        <p:nvSpPr>
          <p:cNvPr id="9" name="Espace réservé du texte 11">
            <a:extLst>
              <a:ext uri="{FF2B5EF4-FFF2-40B4-BE49-F238E27FC236}">
                <a16:creationId xmlns:a16="http://schemas.microsoft.com/office/drawing/2014/main" id="{F6FA5CD5-D03D-898D-72D2-60153AB6EEF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95999" y="1980000"/>
            <a:ext cx="5524135" cy="3684587"/>
          </a:xfrm>
        </p:spPr>
        <p:txBody>
          <a:bodyPr>
            <a:no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" name="Espace réservé du texte 11">
            <a:extLst>
              <a:ext uri="{FF2B5EF4-FFF2-40B4-BE49-F238E27FC236}">
                <a16:creationId xmlns:a16="http://schemas.microsoft.com/office/drawing/2014/main" id="{AFA98CC8-76D7-C4A5-4D4F-6EE7BC83505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153332" y="1980000"/>
            <a:ext cx="5524135" cy="3684587"/>
          </a:xfrm>
        </p:spPr>
        <p:txBody>
          <a:bodyPr>
            <a:no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24978EB-78B1-5680-6126-23AA51EA3988}"/>
              </a:ext>
            </a:extLst>
          </p:cNvPr>
          <p:cNvSpPr/>
          <p:nvPr userDrawn="1"/>
        </p:nvSpPr>
        <p:spPr>
          <a:xfrm>
            <a:off x="503998" y="1342922"/>
            <a:ext cx="2520000" cy="57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45653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6F0AC41-70E1-628F-496E-BEE97F561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9AA04-5BFC-43D6-9E86-EB46ED6FFFF0}" type="datetime1">
              <a:rPr lang="fr-FR" smtClean="0"/>
              <a:t>25/11/2025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C78DC98-0FD7-7B8B-86F6-C9A338591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Confidentiel - Ne pas diffuser - Propriété NaTran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550CF61-BA9B-EF45-EF3B-E276FE2A9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C3DB4-8CAA-0347-9DAC-4814F13B093A}" type="slidenum">
              <a:rPr lang="fr-FR" smtClean="0"/>
              <a:t>‹N°›</a:t>
            </a:fld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AFDA344-1030-571F-FBFE-5F970366AD0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96000" y="1980001"/>
            <a:ext cx="3632200" cy="4069108"/>
          </a:xfrm>
        </p:spPr>
        <p:txBody>
          <a:bodyPr>
            <a:no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FB479F4C-8BAA-8B9C-06F4-42E186D2EA6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68400" y="1980001"/>
            <a:ext cx="3632200" cy="4069108"/>
          </a:xfrm>
        </p:spPr>
        <p:txBody>
          <a:bodyPr>
            <a:no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5" name="Espace réservé du texte 2">
            <a:extLst>
              <a:ext uri="{FF2B5EF4-FFF2-40B4-BE49-F238E27FC236}">
                <a16:creationId xmlns:a16="http://schemas.microsoft.com/office/drawing/2014/main" id="{4301A515-6AD6-300E-F713-CC56C16B6F5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282200" y="1980001"/>
            <a:ext cx="3632200" cy="4069108"/>
          </a:xfrm>
        </p:spPr>
        <p:txBody>
          <a:bodyPr>
            <a:no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2" name="Espace réservé du texte 7">
            <a:extLst>
              <a:ext uri="{FF2B5EF4-FFF2-40B4-BE49-F238E27FC236}">
                <a16:creationId xmlns:a16="http://schemas.microsoft.com/office/drawing/2014/main" id="{38F7A800-30C0-5530-0726-A625C600CD6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96000" y="504000"/>
            <a:ext cx="11268075" cy="1076325"/>
          </a:xfrm>
        </p:spPr>
        <p:txBody>
          <a:bodyPr>
            <a:noAutofit/>
          </a:bodyPr>
          <a:lstStyle>
            <a:lvl1pPr>
              <a:lnSpc>
                <a:spcPts val="2200"/>
              </a:lnSpc>
              <a:defRPr sz="2400"/>
            </a:lvl1pPr>
            <a:lvl2pPr>
              <a:lnSpc>
                <a:spcPts val="2200"/>
              </a:lnSpc>
              <a:defRPr sz="2400"/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5A3F3A8-C6F6-73C2-AAA4-E58B91A3E081}"/>
              </a:ext>
            </a:extLst>
          </p:cNvPr>
          <p:cNvSpPr/>
          <p:nvPr userDrawn="1"/>
        </p:nvSpPr>
        <p:spPr>
          <a:xfrm>
            <a:off x="503998" y="1342922"/>
            <a:ext cx="2520000" cy="57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39456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o + texte_4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6F0AC41-70E1-628F-496E-BEE97F561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7B595-F985-4935-8590-1D54F4055A2C}" type="datetime1">
              <a:rPr lang="fr-FR" smtClean="0"/>
              <a:t>25/11/2025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C78DC98-0FD7-7B8B-86F6-C9A338591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Confidentiel - Ne pas diffuser - Propriété NaTran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550CF61-BA9B-EF45-EF3B-E276FE2A9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C3DB4-8CAA-0347-9DAC-4814F13B093A}" type="slidenum">
              <a:rPr lang="fr-FR" smtClean="0"/>
              <a:t>‹N°›</a:t>
            </a:fld>
            <a:endParaRPr lang="fr-FR"/>
          </a:p>
        </p:txBody>
      </p:sp>
      <p:sp>
        <p:nvSpPr>
          <p:cNvPr id="17" name="Espace réservé pour une image  16">
            <a:extLst>
              <a:ext uri="{FF2B5EF4-FFF2-40B4-BE49-F238E27FC236}">
                <a16:creationId xmlns:a16="http://schemas.microsoft.com/office/drawing/2014/main" id="{0F7A2A0F-FBB8-0152-9DF4-A9D5568A5184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81169" y="1980000"/>
            <a:ext cx="2700000" cy="1368000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578DEC8-C8B1-EAB7-077F-D3639366967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81000" y="3420000"/>
            <a:ext cx="2700338" cy="25200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2" name="Espace réservé pour une image  16">
            <a:extLst>
              <a:ext uri="{FF2B5EF4-FFF2-40B4-BE49-F238E27FC236}">
                <a16:creationId xmlns:a16="http://schemas.microsoft.com/office/drawing/2014/main" id="{1C372B28-529B-E247-7185-A981BC16EE6D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277750" y="1980000"/>
            <a:ext cx="2700000" cy="1368000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23" name="Espace réservé du texte 2">
            <a:extLst>
              <a:ext uri="{FF2B5EF4-FFF2-40B4-BE49-F238E27FC236}">
                <a16:creationId xmlns:a16="http://schemas.microsoft.com/office/drawing/2014/main" id="{5F7A8816-9827-3D68-C10B-8A1192BF43E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277524" y="3420000"/>
            <a:ext cx="2700338" cy="25200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6" name="Espace réservé pour une image  16">
            <a:extLst>
              <a:ext uri="{FF2B5EF4-FFF2-40B4-BE49-F238E27FC236}">
                <a16:creationId xmlns:a16="http://schemas.microsoft.com/office/drawing/2014/main" id="{38815749-E10F-48BC-4BC8-D9159CE448E2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174331" y="1980000"/>
            <a:ext cx="2700000" cy="1368000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27" name="Espace réservé du texte 2">
            <a:extLst>
              <a:ext uri="{FF2B5EF4-FFF2-40B4-BE49-F238E27FC236}">
                <a16:creationId xmlns:a16="http://schemas.microsoft.com/office/drawing/2014/main" id="{CE196661-47A6-83BD-60EB-23E24220E066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174048" y="3420000"/>
            <a:ext cx="2700338" cy="25200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pour une image  16">
            <a:extLst>
              <a:ext uri="{FF2B5EF4-FFF2-40B4-BE49-F238E27FC236}">
                <a16:creationId xmlns:a16="http://schemas.microsoft.com/office/drawing/2014/main" id="{FE158F82-0380-F8A8-21EB-CBE7B8222C24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9070911" y="1980000"/>
            <a:ext cx="2700000" cy="1368000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29" name="Espace réservé du texte 2">
            <a:extLst>
              <a:ext uri="{FF2B5EF4-FFF2-40B4-BE49-F238E27FC236}">
                <a16:creationId xmlns:a16="http://schemas.microsoft.com/office/drawing/2014/main" id="{A30E1C77-C434-CB26-1B40-74FEBEA198A9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9070573" y="3420000"/>
            <a:ext cx="2700338" cy="25200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du texte 7">
            <a:extLst>
              <a:ext uri="{FF2B5EF4-FFF2-40B4-BE49-F238E27FC236}">
                <a16:creationId xmlns:a16="http://schemas.microsoft.com/office/drawing/2014/main" id="{57EE3D0C-043C-0507-53F8-172BC50D41F9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396000" y="504000"/>
            <a:ext cx="11268075" cy="1076325"/>
          </a:xfrm>
        </p:spPr>
        <p:txBody>
          <a:bodyPr>
            <a:noAutofit/>
          </a:bodyPr>
          <a:lstStyle>
            <a:lvl1pPr>
              <a:lnSpc>
                <a:spcPts val="2200"/>
              </a:lnSpc>
              <a:defRPr sz="2400"/>
            </a:lvl1pPr>
            <a:lvl2pPr>
              <a:lnSpc>
                <a:spcPts val="2200"/>
              </a:lnSpc>
              <a:defRPr sz="2400"/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5B88F26-1DB6-84FB-3AFC-44D6C7B18777}"/>
              </a:ext>
            </a:extLst>
          </p:cNvPr>
          <p:cNvSpPr/>
          <p:nvPr userDrawn="1"/>
        </p:nvSpPr>
        <p:spPr>
          <a:xfrm>
            <a:off x="503998" y="1342922"/>
            <a:ext cx="2520000" cy="57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90166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 + texte_4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6F0AC41-70E1-628F-496E-BEE97F561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6FC42-8C00-4D47-9891-7A9B3CD7478B}" type="datetime1">
              <a:rPr lang="fr-FR" smtClean="0"/>
              <a:t>25/11/2025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C78DC98-0FD7-7B8B-86F6-C9A338591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Confidentiel - Ne pas diffuser - Propriété NaTran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550CF61-BA9B-EF45-EF3B-E276FE2A9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C3DB4-8CAA-0347-9DAC-4814F13B093A}" type="slidenum">
              <a:rPr lang="fr-FR" smtClean="0"/>
              <a:t>‹N°›</a:t>
            </a:fld>
            <a:endParaRPr lang="fr-FR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5F0DBF57-F408-D905-A401-60F63985946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1000" y="2268000"/>
            <a:ext cx="2700000" cy="964392"/>
          </a:xfrm>
        </p:spPr>
        <p:txBody>
          <a:bodyPr>
            <a:noAutofit/>
          </a:bodyPr>
          <a:lstStyle>
            <a:lvl1pPr>
              <a:defRPr sz="6600" b="0">
                <a:solidFill>
                  <a:schemeClr val="tx2"/>
                </a:solidFill>
                <a:latin typeface="Natran Inline" pitchFamily="2" charset="0"/>
              </a:defRPr>
            </a:lvl1pPr>
          </a:lstStyle>
          <a:p>
            <a:pPr lvl="0"/>
            <a:r>
              <a:rPr lang="fr-FR"/>
              <a:t>200</a:t>
            </a:r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BE606D5C-4DD6-68AE-C238-6BB1E2AC65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81000" y="3420000"/>
            <a:ext cx="2700000" cy="2520000"/>
          </a:xfrm>
        </p:spPr>
        <p:txBody>
          <a:bodyPr>
            <a:noAutofit/>
          </a:bodyPr>
          <a:lstStyle>
            <a:lvl1pPr>
              <a:defRPr sz="1600" baseline="0"/>
            </a:lvl1pPr>
            <a:lvl2pPr>
              <a:defRPr sz="1600"/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37" name="Espace réservé du texte 15">
            <a:extLst>
              <a:ext uri="{FF2B5EF4-FFF2-40B4-BE49-F238E27FC236}">
                <a16:creationId xmlns:a16="http://schemas.microsoft.com/office/drawing/2014/main" id="{7B37041B-518F-AC8E-5C03-87BA69BB15A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278000" y="2268000"/>
            <a:ext cx="2700000" cy="964392"/>
          </a:xfrm>
        </p:spPr>
        <p:txBody>
          <a:bodyPr>
            <a:noAutofit/>
          </a:bodyPr>
          <a:lstStyle>
            <a:lvl1pPr>
              <a:defRPr sz="6600" b="0">
                <a:solidFill>
                  <a:schemeClr val="tx2"/>
                </a:solidFill>
                <a:latin typeface="Natran Inline" pitchFamily="2" charset="0"/>
              </a:defRPr>
            </a:lvl1pPr>
          </a:lstStyle>
          <a:p>
            <a:pPr lvl="0"/>
            <a:r>
              <a:rPr lang="fr-FR"/>
              <a:t>25 k</a:t>
            </a:r>
          </a:p>
        </p:txBody>
      </p:sp>
      <p:sp>
        <p:nvSpPr>
          <p:cNvPr id="39" name="Espace réservé du texte 15">
            <a:extLst>
              <a:ext uri="{FF2B5EF4-FFF2-40B4-BE49-F238E27FC236}">
                <a16:creationId xmlns:a16="http://schemas.microsoft.com/office/drawing/2014/main" id="{EEA29993-686F-2792-63F7-0692348684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175000" y="2268000"/>
            <a:ext cx="2700000" cy="964392"/>
          </a:xfrm>
        </p:spPr>
        <p:txBody>
          <a:bodyPr>
            <a:noAutofit/>
          </a:bodyPr>
          <a:lstStyle>
            <a:lvl1pPr>
              <a:defRPr sz="6600" b="0">
                <a:solidFill>
                  <a:schemeClr val="tx2"/>
                </a:solidFill>
                <a:latin typeface="Natran Inline" pitchFamily="2" charset="0"/>
              </a:defRPr>
            </a:lvl1pPr>
          </a:lstStyle>
          <a:p>
            <a:pPr lvl="0"/>
            <a:r>
              <a:rPr lang="fr-FR"/>
              <a:t>24,5%</a:t>
            </a:r>
          </a:p>
        </p:txBody>
      </p:sp>
      <p:sp>
        <p:nvSpPr>
          <p:cNvPr id="41" name="Espace réservé du texte 15">
            <a:extLst>
              <a:ext uri="{FF2B5EF4-FFF2-40B4-BE49-F238E27FC236}">
                <a16:creationId xmlns:a16="http://schemas.microsoft.com/office/drawing/2014/main" id="{055DF13E-D124-1450-CF51-6F61136A0D5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072000" y="2268000"/>
            <a:ext cx="2700000" cy="964392"/>
          </a:xfrm>
        </p:spPr>
        <p:txBody>
          <a:bodyPr>
            <a:noAutofit/>
          </a:bodyPr>
          <a:lstStyle>
            <a:lvl1pPr>
              <a:defRPr sz="6600" b="0">
                <a:solidFill>
                  <a:schemeClr val="tx2"/>
                </a:solidFill>
                <a:latin typeface="Natran Inline" pitchFamily="2" charset="0"/>
              </a:defRPr>
            </a:lvl1pPr>
          </a:lstStyle>
          <a:p>
            <a:pPr lvl="0"/>
            <a:r>
              <a:rPr lang="fr-FR"/>
              <a:t>38,4</a:t>
            </a:r>
          </a:p>
        </p:txBody>
      </p:sp>
      <p:sp>
        <p:nvSpPr>
          <p:cNvPr id="4" name="Espace réservé du texte 21">
            <a:extLst>
              <a:ext uri="{FF2B5EF4-FFF2-40B4-BE49-F238E27FC236}">
                <a16:creationId xmlns:a16="http://schemas.microsoft.com/office/drawing/2014/main" id="{EBCD3110-CB42-0A20-3949-E726DB1F12D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278000" y="3420000"/>
            <a:ext cx="2700000" cy="2520000"/>
          </a:xfrm>
        </p:spPr>
        <p:txBody>
          <a:bodyPr>
            <a:noAutofit/>
          </a:bodyPr>
          <a:lstStyle>
            <a:lvl1pPr>
              <a:defRPr sz="1600" baseline="0"/>
            </a:lvl1pPr>
            <a:lvl2pPr>
              <a:defRPr sz="1600"/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du texte 21">
            <a:extLst>
              <a:ext uri="{FF2B5EF4-FFF2-40B4-BE49-F238E27FC236}">
                <a16:creationId xmlns:a16="http://schemas.microsoft.com/office/drawing/2014/main" id="{3BB5C192-7278-504D-B548-7F43B877FB7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175000" y="3420000"/>
            <a:ext cx="2700000" cy="2520000"/>
          </a:xfrm>
        </p:spPr>
        <p:txBody>
          <a:bodyPr>
            <a:noAutofit/>
          </a:bodyPr>
          <a:lstStyle>
            <a:lvl1pPr>
              <a:defRPr sz="1600" baseline="0"/>
            </a:lvl1pPr>
            <a:lvl2pPr>
              <a:defRPr sz="1600"/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4" name="Espace réservé du texte 21">
            <a:extLst>
              <a:ext uri="{FF2B5EF4-FFF2-40B4-BE49-F238E27FC236}">
                <a16:creationId xmlns:a16="http://schemas.microsoft.com/office/drawing/2014/main" id="{75C3B1D2-179A-B8F0-BFC1-AF3DDA4D4014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9072000" y="3420000"/>
            <a:ext cx="2700000" cy="2520000"/>
          </a:xfrm>
        </p:spPr>
        <p:txBody>
          <a:bodyPr>
            <a:noAutofit/>
          </a:bodyPr>
          <a:lstStyle>
            <a:lvl1pPr>
              <a:defRPr sz="1600" baseline="0"/>
            </a:lvl1pPr>
            <a:lvl2pPr>
              <a:defRPr sz="1600"/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7">
            <a:extLst>
              <a:ext uri="{FF2B5EF4-FFF2-40B4-BE49-F238E27FC236}">
                <a16:creationId xmlns:a16="http://schemas.microsoft.com/office/drawing/2014/main" id="{07825687-5A33-C697-1FF9-C312C4252078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96000" y="504000"/>
            <a:ext cx="11268075" cy="1076325"/>
          </a:xfrm>
        </p:spPr>
        <p:txBody>
          <a:bodyPr>
            <a:noAutofit/>
          </a:bodyPr>
          <a:lstStyle>
            <a:lvl1pPr>
              <a:lnSpc>
                <a:spcPts val="2200"/>
              </a:lnSpc>
              <a:defRPr sz="2400"/>
            </a:lvl1pPr>
            <a:lvl2pPr>
              <a:lnSpc>
                <a:spcPts val="2200"/>
              </a:lnSpc>
              <a:defRPr sz="2400"/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EDC1826-7A8B-BA06-733A-1FC7721B70D1}"/>
              </a:ext>
            </a:extLst>
          </p:cNvPr>
          <p:cNvSpPr txBox="1"/>
          <p:nvPr userDrawn="1"/>
        </p:nvSpPr>
        <p:spPr>
          <a:xfrm>
            <a:off x="787400" y="643890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rmAutofit fontScale="25000" lnSpcReduction="20000"/>
          </a:bodyPr>
          <a:lstStyle/>
          <a:p>
            <a:pPr algn="l"/>
            <a:endParaRPr lang="fr-FR">
              <a:solidFill>
                <a:schemeClr val="accent2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C30AB95-37FE-6303-B760-F19AD16911FD}"/>
              </a:ext>
            </a:extLst>
          </p:cNvPr>
          <p:cNvSpPr/>
          <p:nvPr userDrawn="1"/>
        </p:nvSpPr>
        <p:spPr>
          <a:xfrm>
            <a:off x="503998" y="1342922"/>
            <a:ext cx="2520000" cy="57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426609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latéral +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B816A5-BF9C-EB00-0EF4-9928831560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FAA78-C385-4FC7-A2E8-09D140464956}" type="datetime1">
              <a:rPr lang="fr-FR" smtClean="0"/>
              <a:t>25/11/2025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AEC4802-6E0D-0BDB-F15B-E49D86199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Confidentiel - Ne pas diffuser - Propriété NaTran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F2FD038-AE07-B870-3FA3-0009DD60D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C3DB4-8CAA-0347-9DAC-4814F13B093A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ableau 9">
            <a:extLst>
              <a:ext uri="{FF2B5EF4-FFF2-40B4-BE49-F238E27FC236}">
                <a16:creationId xmlns:a16="http://schemas.microsoft.com/office/drawing/2014/main" id="{37E1124D-72BA-19E2-7A84-F90719724076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3793067" y="1800000"/>
            <a:ext cx="7978246" cy="4351338"/>
          </a:xfrm>
        </p:spPr>
        <p:txBody>
          <a:bodyPr/>
          <a:lstStyle/>
          <a:p>
            <a:r>
              <a:rPr lang="fr-FR"/>
              <a:t>Cliquez sur l'icône pour ajouter un tableau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BF2DE2D0-3335-5AC9-061D-5D78F059553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14000" y="2160000"/>
            <a:ext cx="3125067" cy="3973924"/>
          </a:xfrm>
        </p:spPr>
        <p:txBody>
          <a:bodyPr>
            <a:no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1" name="Espace réservé du texte 7">
            <a:extLst>
              <a:ext uri="{FF2B5EF4-FFF2-40B4-BE49-F238E27FC236}">
                <a16:creationId xmlns:a16="http://schemas.microsoft.com/office/drawing/2014/main" id="{9E8EBA45-5C77-1396-531A-B7798FCE41A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96000" y="504000"/>
            <a:ext cx="11268075" cy="1076325"/>
          </a:xfrm>
        </p:spPr>
        <p:txBody>
          <a:bodyPr>
            <a:noAutofit/>
          </a:bodyPr>
          <a:lstStyle>
            <a:lvl1pPr>
              <a:lnSpc>
                <a:spcPts val="2200"/>
              </a:lnSpc>
              <a:defRPr sz="2400"/>
            </a:lvl1pPr>
            <a:lvl2pPr>
              <a:lnSpc>
                <a:spcPts val="2200"/>
              </a:lnSpc>
              <a:defRPr sz="2400"/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3D62F17-9447-94A8-3E48-53C6BE8457D9}"/>
              </a:ext>
            </a:extLst>
          </p:cNvPr>
          <p:cNvSpPr/>
          <p:nvPr userDrawn="1"/>
        </p:nvSpPr>
        <p:spPr>
          <a:xfrm>
            <a:off x="503998" y="1342922"/>
            <a:ext cx="2520000" cy="57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573353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B816A5-BF9C-EB00-0EF4-9928831560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F72E9-C53E-41EF-8EDE-A066B491793C}" type="datetime1">
              <a:rPr lang="fr-FR" smtClean="0"/>
              <a:t>25/11/2025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AEC4802-6E0D-0BDB-F15B-E49D86199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Confidentiel - Ne pas diffuser - Propriété NaTran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F2FD038-AE07-B870-3FA3-0009DD60D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C3DB4-8CAA-0347-9DAC-4814F13B093A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ableau 9">
            <a:extLst>
              <a:ext uri="{FF2B5EF4-FFF2-40B4-BE49-F238E27FC236}">
                <a16:creationId xmlns:a16="http://schemas.microsoft.com/office/drawing/2014/main" id="{37E1124D-72BA-19E2-7A84-F90719724076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381000" y="1800000"/>
            <a:ext cx="11390313" cy="4351338"/>
          </a:xfrm>
        </p:spPr>
        <p:txBody>
          <a:bodyPr/>
          <a:lstStyle/>
          <a:p>
            <a:r>
              <a:rPr lang="fr-FR"/>
              <a:t>Cliquez sur l'icône pour ajouter un tableau</a:t>
            </a:r>
          </a:p>
        </p:txBody>
      </p:sp>
      <p:sp>
        <p:nvSpPr>
          <p:cNvPr id="11" name="Espace réservé du texte 7">
            <a:extLst>
              <a:ext uri="{FF2B5EF4-FFF2-40B4-BE49-F238E27FC236}">
                <a16:creationId xmlns:a16="http://schemas.microsoft.com/office/drawing/2014/main" id="{2B520AF1-253E-D985-66C8-DF9C4372506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96000" y="504000"/>
            <a:ext cx="11268075" cy="1076325"/>
          </a:xfrm>
        </p:spPr>
        <p:txBody>
          <a:bodyPr>
            <a:noAutofit/>
          </a:bodyPr>
          <a:lstStyle>
            <a:lvl1pPr>
              <a:lnSpc>
                <a:spcPts val="2200"/>
              </a:lnSpc>
              <a:defRPr sz="2400"/>
            </a:lvl1pPr>
            <a:lvl2pPr>
              <a:lnSpc>
                <a:spcPts val="2200"/>
              </a:lnSpc>
              <a:defRPr sz="2400"/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A24A021-A20B-6358-0706-7A395ED9C05B}"/>
              </a:ext>
            </a:extLst>
          </p:cNvPr>
          <p:cNvSpPr/>
          <p:nvPr userDrawn="1"/>
        </p:nvSpPr>
        <p:spPr>
          <a:xfrm>
            <a:off x="503998" y="1342922"/>
            <a:ext cx="2520000" cy="57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048953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B816A5-BF9C-EB00-0EF4-9928831560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DC73C-7EF2-4F97-9A95-A119040F2D84}" type="datetime1">
              <a:rPr lang="fr-FR" smtClean="0"/>
              <a:t>25/11/2025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AEC4802-6E0D-0BDB-F15B-E49D86199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Confidentiel - Ne pas diffuser - Propriété NaTran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F2FD038-AE07-B870-3FA3-0009DD60D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C3DB4-8CAA-0347-9DAC-4814F13B093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7">
            <a:extLst>
              <a:ext uri="{FF2B5EF4-FFF2-40B4-BE49-F238E27FC236}">
                <a16:creationId xmlns:a16="http://schemas.microsoft.com/office/drawing/2014/main" id="{2B520AF1-253E-D985-66C8-DF9C4372506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96000" y="504000"/>
            <a:ext cx="11268075" cy="1076325"/>
          </a:xfrm>
        </p:spPr>
        <p:txBody>
          <a:bodyPr>
            <a:noAutofit/>
          </a:bodyPr>
          <a:lstStyle>
            <a:lvl1pPr>
              <a:lnSpc>
                <a:spcPts val="2200"/>
              </a:lnSpc>
              <a:defRPr sz="2400"/>
            </a:lvl1pPr>
            <a:lvl2pPr>
              <a:lnSpc>
                <a:spcPts val="2200"/>
              </a:lnSpc>
              <a:defRPr sz="2400"/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A24A021-A20B-6358-0706-7A395ED9C05B}"/>
              </a:ext>
            </a:extLst>
          </p:cNvPr>
          <p:cNvSpPr/>
          <p:nvPr userDrawn="1"/>
        </p:nvSpPr>
        <p:spPr>
          <a:xfrm>
            <a:off x="503998" y="1342922"/>
            <a:ext cx="2520000" cy="57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13309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latéral + image / ML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AB93B22-1729-9656-B6BA-2C9870C2D9B3}"/>
              </a:ext>
            </a:extLst>
          </p:cNvPr>
          <p:cNvSpPr/>
          <p:nvPr userDrawn="1"/>
        </p:nvSpPr>
        <p:spPr>
          <a:xfrm>
            <a:off x="6432000" y="0"/>
            <a:ext cx="5760000" cy="627977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C672F55-271C-34F7-CD04-F4A2DEECAC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882000" y="448888"/>
            <a:ext cx="4860000" cy="538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234EF02-D1D9-06F5-9B57-EB04B423E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22C0E-3287-4C75-8942-2A23F0D153ED}" type="datetime1">
              <a:rPr lang="fr-FR" smtClean="0"/>
              <a:t>25/11/2025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10B7E0C-69EF-8C79-DA9F-40D26AE5A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Confidentiel - Ne pas diffuser - Propriété NaTran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3A86484-F5C6-EABC-3977-5266E4300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C3DB4-8CAA-0347-9DAC-4814F13B093A}" type="slidenum">
              <a:rPr lang="fr-FR" smtClean="0"/>
              <a:t>‹N°›</a:t>
            </a:fld>
            <a:endParaRPr lang="fr-FR"/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E9504F02-5957-4C1A-7ADF-3F9AB91E470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2000" y="1980000"/>
            <a:ext cx="5715000" cy="3946525"/>
          </a:xfrm>
        </p:spPr>
        <p:txBody>
          <a:bodyPr>
            <a:no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" name="Espace réservé du texte 7">
            <a:extLst>
              <a:ext uri="{FF2B5EF4-FFF2-40B4-BE49-F238E27FC236}">
                <a16:creationId xmlns:a16="http://schemas.microsoft.com/office/drawing/2014/main" id="{464CD2F5-442B-A9C4-4A75-A3245A40B81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96001" y="504000"/>
            <a:ext cx="5364000" cy="1076325"/>
          </a:xfrm>
        </p:spPr>
        <p:txBody>
          <a:bodyPr>
            <a:noAutofit/>
          </a:bodyPr>
          <a:lstStyle>
            <a:lvl1pPr>
              <a:lnSpc>
                <a:spcPts val="2200"/>
              </a:lnSpc>
              <a:defRPr sz="2400"/>
            </a:lvl1pPr>
            <a:lvl2pPr>
              <a:lnSpc>
                <a:spcPts val="2200"/>
              </a:lnSpc>
              <a:defRPr sz="2400"/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F5FCE3C-6E5E-387B-FB9F-8B2BB41FA4B6}"/>
              </a:ext>
            </a:extLst>
          </p:cNvPr>
          <p:cNvSpPr/>
          <p:nvPr userDrawn="1"/>
        </p:nvSpPr>
        <p:spPr>
          <a:xfrm>
            <a:off x="504000" y="1551525"/>
            <a:ext cx="2520000" cy="57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242837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latéral +  image / ML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234EF02-D1D9-06F5-9B57-EB04B423E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A4998-9415-42C6-A172-C6E080878068}" type="datetime1">
              <a:rPr lang="fr-FR" smtClean="0"/>
              <a:t>25/11/2025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10B7E0C-69EF-8C79-DA9F-40D26AE5A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Confidentiel - Ne pas diffuser - Propriété NaTran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3A86484-F5C6-EABC-3977-5266E4300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C3DB4-8CAA-0347-9DAC-4814F13B093A}" type="slidenum">
              <a:rPr lang="fr-FR" smtClean="0"/>
              <a:t>‹N°›</a:t>
            </a:fld>
            <a:endParaRPr lang="fr-FR"/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E9504F02-5957-4C1A-7ADF-3F9AB91E470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2000" y="1980000"/>
            <a:ext cx="5715000" cy="3946525"/>
          </a:xfrm>
        </p:spPr>
        <p:txBody>
          <a:bodyPr>
            <a:no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" name="Espace réservé du texte 7">
            <a:extLst>
              <a:ext uri="{FF2B5EF4-FFF2-40B4-BE49-F238E27FC236}">
                <a16:creationId xmlns:a16="http://schemas.microsoft.com/office/drawing/2014/main" id="{0ABDB7D4-8C04-F36D-699C-6706CE9026B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96000" y="504000"/>
            <a:ext cx="5361853" cy="1076325"/>
          </a:xfrm>
        </p:spPr>
        <p:txBody>
          <a:bodyPr>
            <a:noAutofit/>
          </a:bodyPr>
          <a:lstStyle>
            <a:lvl1pPr>
              <a:lnSpc>
                <a:spcPts val="2200"/>
              </a:lnSpc>
              <a:defRPr sz="2400"/>
            </a:lvl1pPr>
            <a:lvl2pPr>
              <a:lnSpc>
                <a:spcPts val="2200"/>
              </a:lnSpc>
              <a:defRPr sz="2400"/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916BB13-1DB3-3155-6BF9-77B9B5CC9872}"/>
              </a:ext>
            </a:extLst>
          </p:cNvPr>
          <p:cNvSpPr/>
          <p:nvPr userDrawn="1"/>
        </p:nvSpPr>
        <p:spPr>
          <a:xfrm>
            <a:off x="6432000" y="0"/>
            <a:ext cx="5760000" cy="627977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pour une image  2">
            <a:extLst>
              <a:ext uri="{FF2B5EF4-FFF2-40B4-BE49-F238E27FC236}">
                <a16:creationId xmlns:a16="http://schemas.microsoft.com/office/drawing/2014/main" id="{F99C6E69-6A68-C192-60FD-A666179E8B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882000" y="448888"/>
            <a:ext cx="4860000" cy="538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5276122-314F-F1DE-CB5B-4ABED8F91478}"/>
              </a:ext>
            </a:extLst>
          </p:cNvPr>
          <p:cNvSpPr/>
          <p:nvPr userDrawn="1"/>
        </p:nvSpPr>
        <p:spPr>
          <a:xfrm>
            <a:off x="504000" y="1551525"/>
            <a:ext cx="2520000" cy="57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027741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latéral + 1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234EF02-D1D9-06F5-9B57-EB04B423E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52B1B-26DF-4C42-8A96-D1662437F9A8}" type="datetime1">
              <a:rPr lang="fr-FR" smtClean="0"/>
              <a:t>25/11/2025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10B7E0C-69EF-8C79-DA9F-40D26AE5A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Confidentiel - Ne pas diffuser - Propriété NaTran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3A86484-F5C6-EABC-3977-5266E4300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C3DB4-8CAA-0347-9DAC-4814F13B093A}" type="slidenum">
              <a:rPr lang="fr-FR" smtClean="0"/>
              <a:t>‹N°›</a:t>
            </a:fld>
            <a:endParaRPr lang="fr-FR"/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E9504F02-5957-4C1A-7ADF-3F9AB91E470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2000" y="1980000"/>
            <a:ext cx="5715000" cy="3946525"/>
          </a:xfrm>
        </p:spPr>
        <p:txBody>
          <a:bodyPr>
            <a:no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graphique 3">
            <a:extLst>
              <a:ext uri="{FF2B5EF4-FFF2-40B4-BE49-F238E27FC236}">
                <a16:creationId xmlns:a16="http://schemas.microsoft.com/office/drawing/2014/main" id="{5FDB547C-AFFC-FC22-F764-6C996AC189F4}"/>
              </a:ext>
            </a:extLst>
          </p:cNvPr>
          <p:cNvSpPr>
            <a:spLocks noGrp="1"/>
          </p:cNvSpPr>
          <p:nvPr>
            <p:ph type="chart" sz="quarter" idx="16"/>
          </p:nvPr>
        </p:nvSpPr>
        <p:spPr>
          <a:xfrm>
            <a:off x="6770083" y="1155032"/>
            <a:ext cx="4716063" cy="4620294"/>
          </a:xfr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84EDF3D-6490-A82C-1846-75C85102717E}"/>
              </a:ext>
            </a:extLst>
          </p:cNvPr>
          <p:cNvSpPr txBox="1"/>
          <p:nvPr userDrawn="1"/>
        </p:nvSpPr>
        <p:spPr>
          <a:xfrm>
            <a:off x="9673389" y="-1925053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rmAutofit fontScale="25000" lnSpcReduction="20000"/>
          </a:bodyPr>
          <a:lstStyle/>
          <a:p>
            <a:pPr algn="l"/>
            <a:endParaRPr lang="fr-FR">
              <a:solidFill>
                <a:schemeClr val="accent2"/>
              </a:solidFill>
            </a:endParaRPr>
          </a:p>
        </p:txBody>
      </p:sp>
      <p:sp>
        <p:nvSpPr>
          <p:cNvPr id="10" name="Espace réservé du texte 7">
            <a:extLst>
              <a:ext uri="{FF2B5EF4-FFF2-40B4-BE49-F238E27FC236}">
                <a16:creationId xmlns:a16="http://schemas.microsoft.com/office/drawing/2014/main" id="{CA5033D7-03D0-BD7F-1D6A-BF58A133760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96000" y="504000"/>
            <a:ext cx="5699999" cy="1076325"/>
          </a:xfrm>
        </p:spPr>
        <p:txBody>
          <a:bodyPr>
            <a:noAutofit/>
          </a:bodyPr>
          <a:lstStyle>
            <a:lvl1pPr>
              <a:lnSpc>
                <a:spcPts val="2200"/>
              </a:lnSpc>
              <a:defRPr sz="2400"/>
            </a:lvl1pPr>
            <a:lvl2pPr>
              <a:lnSpc>
                <a:spcPts val="2200"/>
              </a:lnSpc>
              <a:defRPr sz="2400"/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355CD97-5B7D-616F-0F8A-A251CCAC5B65}"/>
              </a:ext>
            </a:extLst>
          </p:cNvPr>
          <p:cNvSpPr/>
          <p:nvPr userDrawn="1"/>
        </p:nvSpPr>
        <p:spPr>
          <a:xfrm>
            <a:off x="504000" y="1551525"/>
            <a:ext cx="2520000" cy="57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041321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latéral + 2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234EF02-D1D9-06F5-9B57-EB04B423E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CF1AF-D235-4689-AD0F-AC6C9F50E3EB}" type="datetime1">
              <a:rPr lang="fr-FR" smtClean="0"/>
              <a:t>25/11/2025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10B7E0C-69EF-8C79-DA9F-40D26AE5A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Confidentiel - Ne pas diffuser - Propriété NaTran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3A86484-F5C6-EABC-3977-5266E4300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C3DB4-8CAA-0347-9DAC-4814F13B093A}" type="slidenum">
              <a:rPr lang="fr-FR" smtClean="0"/>
              <a:t>‹N°›</a:t>
            </a:fld>
            <a:endParaRPr lang="fr-FR"/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E9504F02-5957-4C1A-7ADF-3F9AB91E470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2000" y="1980000"/>
            <a:ext cx="5715000" cy="3946525"/>
          </a:xfrm>
        </p:spPr>
        <p:txBody>
          <a:bodyPr>
            <a:no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graphique 3">
            <a:extLst>
              <a:ext uri="{FF2B5EF4-FFF2-40B4-BE49-F238E27FC236}">
                <a16:creationId xmlns:a16="http://schemas.microsoft.com/office/drawing/2014/main" id="{5FDB547C-AFFC-FC22-F764-6C996AC189F4}"/>
              </a:ext>
            </a:extLst>
          </p:cNvPr>
          <p:cNvSpPr>
            <a:spLocks noGrp="1"/>
          </p:cNvSpPr>
          <p:nvPr>
            <p:ph type="chart" sz="quarter" idx="16"/>
          </p:nvPr>
        </p:nvSpPr>
        <p:spPr>
          <a:xfrm>
            <a:off x="6550911" y="646816"/>
            <a:ext cx="5220000" cy="2518512"/>
          </a:xfr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84EDF3D-6490-A82C-1846-75C85102717E}"/>
              </a:ext>
            </a:extLst>
          </p:cNvPr>
          <p:cNvSpPr txBox="1"/>
          <p:nvPr userDrawn="1"/>
        </p:nvSpPr>
        <p:spPr>
          <a:xfrm>
            <a:off x="9673389" y="-1925053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rmAutofit fontScale="25000" lnSpcReduction="20000"/>
          </a:bodyPr>
          <a:lstStyle/>
          <a:p>
            <a:pPr algn="l"/>
            <a:endParaRPr lang="fr-FR">
              <a:solidFill>
                <a:schemeClr val="accent2"/>
              </a:solidFill>
            </a:endParaRP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F5A9CA5D-B304-0228-5239-57321E6E636A}"/>
              </a:ext>
            </a:extLst>
          </p:cNvPr>
          <p:cNvSpPr>
            <a:spLocks noGrp="1"/>
          </p:cNvSpPr>
          <p:nvPr>
            <p:ph type="chart" sz="quarter" idx="17"/>
          </p:nvPr>
        </p:nvSpPr>
        <p:spPr>
          <a:xfrm>
            <a:off x="6550836" y="3539092"/>
            <a:ext cx="5220000" cy="2581475"/>
          </a:xfr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47CB07F-C36E-6540-6A1C-30D0AEF9404A}"/>
              </a:ext>
            </a:extLst>
          </p:cNvPr>
          <p:cNvSpPr txBox="1"/>
          <p:nvPr userDrawn="1"/>
        </p:nvSpPr>
        <p:spPr>
          <a:xfrm>
            <a:off x="8566484" y="-962526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rmAutofit fontScale="25000" lnSpcReduction="20000"/>
          </a:bodyPr>
          <a:lstStyle/>
          <a:p>
            <a:pPr algn="l"/>
            <a:endParaRPr lang="fr-FR">
              <a:solidFill>
                <a:schemeClr val="accent2"/>
              </a:solidFill>
            </a:endParaRPr>
          </a:p>
        </p:txBody>
      </p:sp>
      <p:sp>
        <p:nvSpPr>
          <p:cNvPr id="12" name="Espace réservé du texte 7">
            <a:extLst>
              <a:ext uri="{FF2B5EF4-FFF2-40B4-BE49-F238E27FC236}">
                <a16:creationId xmlns:a16="http://schemas.microsoft.com/office/drawing/2014/main" id="{D943A462-AB1F-A00B-7818-8D66696B63B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96000" y="504000"/>
            <a:ext cx="5699999" cy="1076325"/>
          </a:xfrm>
        </p:spPr>
        <p:txBody>
          <a:bodyPr>
            <a:noAutofit/>
          </a:bodyPr>
          <a:lstStyle>
            <a:lvl1pPr>
              <a:lnSpc>
                <a:spcPts val="2200"/>
              </a:lnSpc>
              <a:defRPr sz="2400"/>
            </a:lvl1pPr>
            <a:lvl2pPr>
              <a:lnSpc>
                <a:spcPts val="2200"/>
              </a:lnSpc>
              <a:defRPr sz="2400"/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8CEB23B-603E-D264-91EA-883F20008952}"/>
              </a:ext>
            </a:extLst>
          </p:cNvPr>
          <p:cNvSpPr/>
          <p:nvPr userDrawn="1"/>
        </p:nvSpPr>
        <p:spPr>
          <a:xfrm>
            <a:off x="504000" y="1551525"/>
            <a:ext cx="2520000" cy="57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743175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5C0706B-C6AA-9D5A-F2E1-B16889EFC3A7}"/>
              </a:ext>
            </a:extLst>
          </p:cNvPr>
          <p:cNvSpPr/>
          <p:nvPr userDrawn="1"/>
        </p:nvSpPr>
        <p:spPr>
          <a:xfrm>
            <a:off x="-1200" y="0"/>
            <a:ext cx="12193200" cy="629322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noFill/>
              </a:ln>
              <a:solidFill>
                <a:schemeClr val="tx2"/>
              </a:solidFill>
            </a:endParaRP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12FB1D0-7D40-44D1-7712-CD2BD8864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5F6BA-EBB2-48C4-B558-5E7552C1476F}" type="datetime1">
              <a:rPr lang="fr-FR" smtClean="0"/>
              <a:t>25/11/2025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EA26E54-4350-E7F6-F634-A6AD7DA4E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Confidentiel - Ne pas diffuser - Propriété NaTran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3E1A9CF-C99F-B307-F55F-9B1BB9893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C3DB4-8CAA-0347-9DAC-4814F13B093A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2B17A77-21B9-CF88-B3AC-0E7374CAF0BD}"/>
              </a:ext>
            </a:extLst>
          </p:cNvPr>
          <p:cNvSpPr txBox="1"/>
          <p:nvPr userDrawn="1"/>
        </p:nvSpPr>
        <p:spPr>
          <a:xfrm>
            <a:off x="977900" y="643890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rmAutofit fontScale="25000" lnSpcReduction="20000"/>
          </a:bodyPr>
          <a:lstStyle/>
          <a:p>
            <a:pPr algn="l"/>
            <a:endParaRPr lang="fr-FR">
              <a:solidFill>
                <a:schemeClr val="accent2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A6D451D-0EE2-8E81-A35C-C0870CD4957C}"/>
              </a:ext>
            </a:extLst>
          </p:cNvPr>
          <p:cNvSpPr txBox="1"/>
          <p:nvPr userDrawn="1"/>
        </p:nvSpPr>
        <p:spPr>
          <a:xfrm>
            <a:off x="2884311" y="6671733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rmAutofit fontScale="25000" lnSpcReduction="20000"/>
          </a:bodyPr>
          <a:lstStyle/>
          <a:p>
            <a:pPr algn="l"/>
            <a:endParaRPr lang="fr-FR">
              <a:solidFill>
                <a:schemeClr val="accent2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C30A96C-8287-218C-93B8-41233F225F67}"/>
              </a:ext>
            </a:extLst>
          </p:cNvPr>
          <p:cNvSpPr/>
          <p:nvPr userDrawn="1"/>
        </p:nvSpPr>
        <p:spPr>
          <a:xfrm>
            <a:off x="-1200" y="6210000"/>
            <a:ext cx="12193200" cy="64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 descr="Une image contenant Police, Graphique, logo, graphisme&#10;&#10;Description générée automatiquement">
            <a:extLst>
              <a:ext uri="{FF2B5EF4-FFF2-40B4-BE49-F238E27FC236}">
                <a16:creationId xmlns:a16="http://schemas.microsoft.com/office/drawing/2014/main" id="{FEA1B641-280E-0E4E-511F-B90A7638726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4400" y="4680000"/>
            <a:ext cx="2793600" cy="114250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E46068F-1D71-EFBB-CC6D-AEE4D2A47765}"/>
              </a:ext>
            </a:extLst>
          </p:cNvPr>
          <p:cNvSpPr txBox="1"/>
          <p:nvPr userDrawn="1"/>
        </p:nvSpPr>
        <p:spPr>
          <a:xfrm>
            <a:off x="1692000" y="5832000"/>
            <a:ext cx="1595200" cy="809469"/>
          </a:xfrm>
          <a:prstGeom prst="rect">
            <a:avLst/>
          </a:prstGeom>
        </p:spPr>
        <p:txBody>
          <a:bodyPr vert="horz" wrap="square" lIns="0" tIns="45720" rIns="91440" bIns="45720" rtlCol="0" anchor="t" anchorCtr="0">
            <a:normAutofit/>
          </a:bodyPr>
          <a:lstStyle/>
          <a:p>
            <a:pPr>
              <a:spcAft>
                <a:spcPts val="300"/>
              </a:spcAft>
            </a:pPr>
            <a:r>
              <a:rPr lang="fr-FR" sz="950" b="1">
                <a:solidFill>
                  <a:srgbClr val="214B4D"/>
                </a:solidFill>
                <a:effectLst/>
                <a:latin typeface="Poppins" pitchFamily="2" charset="77"/>
              </a:rPr>
              <a:t>Siège social</a:t>
            </a:r>
            <a:endParaRPr lang="fr-FR" sz="950">
              <a:solidFill>
                <a:srgbClr val="214B4D"/>
              </a:solidFill>
              <a:effectLst/>
              <a:latin typeface="Poppins" pitchFamily="2" charset="77"/>
            </a:endParaRPr>
          </a:p>
          <a:p>
            <a:r>
              <a:rPr lang="fr-FR" sz="950">
                <a:solidFill>
                  <a:srgbClr val="214B4D"/>
                </a:solidFill>
                <a:effectLst/>
                <a:latin typeface="Poppins" pitchFamily="2" charset="77"/>
              </a:rPr>
              <a:t>Immeuble Bora</a:t>
            </a:r>
          </a:p>
          <a:p>
            <a:r>
              <a:rPr lang="fr-FR" sz="950">
                <a:solidFill>
                  <a:srgbClr val="214B4D"/>
                </a:solidFill>
                <a:effectLst/>
                <a:latin typeface="Poppins" pitchFamily="2" charset="77"/>
              </a:rPr>
              <a:t>6, rue Raoul </a:t>
            </a:r>
            <a:r>
              <a:rPr lang="fr-FR" sz="950" err="1">
                <a:solidFill>
                  <a:srgbClr val="214B4D"/>
                </a:solidFill>
                <a:effectLst/>
                <a:latin typeface="Poppins" pitchFamily="2" charset="77"/>
              </a:rPr>
              <a:t>Nordling</a:t>
            </a:r>
            <a:r>
              <a:rPr lang="fr-FR" sz="950">
                <a:solidFill>
                  <a:srgbClr val="214B4D"/>
                </a:solidFill>
                <a:effectLst/>
                <a:latin typeface="Poppins" pitchFamily="2" charset="77"/>
              </a:rPr>
              <a:t> </a:t>
            </a:r>
          </a:p>
          <a:p>
            <a:r>
              <a:rPr lang="fr-FR" sz="950">
                <a:solidFill>
                  <a:srgbClr val="214B4D"/>
                </a:solidFill>
                <a:effectLst/>
                <a:latin typeface="Poppins" pitchFamily="2" charset="77"/>
              </a:rPr>
              <a:t>92270 Bois-Colombes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580256B-FDA2-98C7-1F0F-1FF14EBC2A2F}"/>
              </a:ext>
            </a:extLst>
          </p:cNvPr>
          <p:cNvSpPr txBox="1"/>
          <p:nvPr userDrawn="1"/>
        </p:nvSpPr>
        <p:spPr>
          <a:xfrm>
            <a:off x="3297343" y="5832000"/>
            <a:ext cx="2316560" cy="809469"/>
          </a:xfrm>
          <a:prstGeom prst="rect">
            <a:avLst/>
          </a:prstGeom>
        </p:spPr>
        <p:txBody>
          <a:bodyPr vert="horz" wrap="square" lIns="0" tIns="45720" rIns="91440" bIns="45720" rtlCol="0" anchor="t" anchorCtr="0">
            <a:normAutofit/>
          </a:bodyPr>
          <a:lstStyle/>
          <a:p>
            <a:pPr>
              <a:spcAft>
                <a:spcPts val="300"/>
              </a:spcAft>
            </a:pPr>
            <a:endParaRPr lang="fr-FR" sz="950">
              <a:solidFill>
                <a:srgbClr val="214B4D"/>
              </a:solidFill>
              <a:effectLst/>
              <a:latin typeface="Poppins" pitchFamily="2" charset="77"/>
            </a:endParaRPr>
          </a:p>
          <a:p>
            <a:r>
              <a:rPr lang="fr-FR" sz="950">
                <a:solidFill>
                  <a:srgbClr val="214B4D"/>
                </a:solidFill>
                <a:effectLst/>
                <a:latin typeface="Poppins" pitchFamily="2" charset="77"/>
              </a:rPr>
              <a:t>Tél. : 01 74 65 76 87</a:t>
            </a:r>
          </a:p>
          <a:p>
            <a:r>
              <a:rPr lang="fr-FR" sz="950" err="1">
                <a:solidFill>
                  <a:srgbClr val="214B4D"/>
                </a:solidFill>
                <a:effectLst/>
                <a:latin typeface="Poppins" pitchFamily="2" charset="77"/>
              </a:rPr>
              <a:t>contact@natrangroupe.com</a:t>
            </a:r>
            <a:endParaRPr lang="fr-FR" sz="950">
              <a:solidFill>
                <a:srgbClr val="214B4D"/>
              </a:solidFill>
              <a:effectLst/>
              <a:latin typeface="Poppins" pitchFamily="2" charset="77"/>
            </a:endParaRPr>
          </a:p>
          <a:p>
            <a:r>
              <a:rPr lang="fr-FR" sz="950" b="1" err="1">
                <a:solidFill>
                  <a:srgbClr val="214B4D"/>
                </a:solidFill>
                <a:effectLst/>
                <a:latin typeface="Poppins" pitchFamily="2" charset="77"/>
              </a:rPr>
              <a:t>www.natrangroupe.com</a:t>
            </a:r>
            <a:endParaRPr lang="fr-FR" sz="950" b="1">
              <a:solidFill>
                <a:srgbClr val="214B4D"/>
              </a:solidFill>
              <a:effectLst/>
              <a:latin typeface="Poppins" pitchFamily="2" charset="77"/>
            </a:endParaRPr>
          </a:p>
        </p:txBody>
      </p:sp>
      <p:pic>
        <p:nvPicPr>
          <p:cNvPr id="13" name="Image 12" descr="Une image contenant logo, symbole, Graphique, Police&#10;&#10;Description générée automatiquement">
            <a:extLst>
              <a:ext uri="{FF2B5EF4-FFF2-40B4-BE49-F238E27FC236}">
                <a16:creationId xmlns:a16="http://schemas.microsoft.com/office/drawing/2014/main" id="{9538C568-82C3-E4D4-C53D-70FA43996C2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9700" y="0"/>
            <a:ext cx="4432300" cy="240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63398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coura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6E2170CE-2E73-4B03-8973-3CAC8D602E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35392" y="19780"/>
            <a:ext cx="1473472" cy="149905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CFED3BC-35F4-7B4D-B9AB-B13569B41631}"/>
              </a:ext>
            </a:extLst>
          </p:cNvPr>
          <p:cNvSpPr/>
          <p:nvPr userDrawn="1"/>
        </p:nvSpPr>
        <p:spPr>
          <a:xfrm>
            <a:off x="785445" y="3"/>
            <a:ext cx="1942707" cy="129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7ED8C10-6154-D14C-8CE7-3CF20EA43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5445" y="1992430"/>
            <a:ext cx="10515600" cy="447435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A330EC6-48C1-7E4E-9F23-0EDF10C11B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429187" y="149974"/>
            <a:ext cx="904188" cy="216980"/>
          </a:xfrm>
        </p:spPr>
        <p:txBody>
          <a:bodyPr/>
          <a:lstStyle/>
          <a:p>
            <a:fld id="{59B93362-FB42-40B5-8D0D-384C40D8C861}" type="datetime1">
              <a:rPr lang="fr-FR" smtClean="0"/>
              <a:t>25/11/2025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1245A87-C8DB-984A-86B8-3E1A1D798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8707" y="149974"/>
            <a:ext cx="5677293" cy="216981"/>
          </a:xfrm>
        </p:spPr>
        <p:txBody>
          <a:bodyPr/>
          <a:lstStyle/>
          <a:p>
            <a:r>
              <a:rPr lang="fr-FR"/>
              <a:t>Confidentiel - Ne pas diffuser - Propriété NaTran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9E01101-5F70-3542-B892-072775556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4333" y="149974"/>
            <a:ext cx="454843" cy="216980"/>
          </a:xfrm>
        </p:spPr>
        <p:txBody>
          <a:bodyPr/>
          <a:lstStyle/>
          <a:p>
            <a:fld id="{67C35F49-E104-8448-9360-09FE91278B5B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4C442394-7D8B-2746-9BD8-CBE494618C91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86773" y="991792"/>
            <a:ext cx="10314272" cy="376211"/>
          </a:xfrm>
        </p:spPr>
        <p:txBody>
          <a:bodyPr/>
          <a:lstStyle>
            <a:lvl1pPr>
              <a:lnSpc>
                <a:spcPts val="1600"/>
              </a:lnSpc>
              <a:defRPr sz="16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9AA6B58E-E5AB-8743-BF73-BE3F3E8BF976}"/>
              </a:ext>
            </a:extLst>
          </p:cNvPr>
          <p:cNvCxnSpPr/>
          <p:nvPr userDrawn="1"/>
        </p:nvCxnSpPr>
        <p:spPr>
          <a:xfrm>
            <a:off x="11444141" y="187202"/>
            <a:ext cx="0" cy="133343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re 7">
            <a:extLst>
              <a:ext uri="{FF2B5EF4-FFF2-40B4-BE49-F238E27FC236}">
                <a16:creationId xmlns:a16="http://schemas.microsoft.com/office/drawing/2014/main" id="{54DC637E-C612-0844-B263-54496E90A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6773" y="330049"/>
            <a:ext cx="10314272" cy="575843"/>
          </a:xfrm>
        </p:spPr>
        <p:txBody>
          <a:bodyPr/>
          <a:lstStyle>
            <a:lvl1pPr>
              <a:defRPr sz="2700" baseline="0"/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125139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743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1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27.xml"/><Relationship Id="rId21" Type="http://schemas.openxmlformats.org/officeDocument/2006/relationships/theme" Target="../theme/theme3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41.xml"/><Relationship Id="rId25" Type="http://schemas.openxmlformats.org/officeDocument/2006/relationships/image" Target="../media/image9.jpeg"/><Relationship Id="rId2" Type="http://schemas.openxmlformats.org/officeDocument/2006/relationships/slideLayout" Target="../slideLayouts/slideLayout26.xml"/><Relationship Id="rId16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44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24" Type="http://schemas.openxmlformats.org/officeDocument/2006/relationships/image" Target="../media/image8.jpeg"/><Relationship Id="rId5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9.xml"/><Relationship Id="rId23" Type="http://schemas.openxmlformats.org/officeDocument/2006/relationships/image" Target="../media/image7.jpeg"/><Relationship Id="rId10" Type="http://schemas.openxmlformats.org/officeDocument/2006/relationships/slideLayout" Target="../slideLayouts/slideLayout34.xml"/><Relationship Id="rId19" Type="http://schemas.openxmlformats.org/officeDocument/2006/relationships/slideLayout" Target="../slideLayouts/slideLayout43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Relationship Id="rId22" Type="http://schemas.openxmlformats.org/officeDocument/2006/relationships/image" Target="../media/image6.png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946BA16-4637-6030-9B51-E69F2E56F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602A50-F1C3-2C24-BF6B-A7446A552B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4F16EF9-28EE-3561-580A-015E109332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05C80E2-7C33-47CC-A045-9CDE3938F6FD}" type="datetimeFigureOut">
              <a:rPr lang="fr-FR" smtClean="0"/>
              <a:t>25/11/2025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D0E0182-089C-D7D9-DF36-76D5244B75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6C27FE4-28B8-6E1C-DC97-6952570F10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5B8223A-63C8-40DA-9FB3-623AFFB1EF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7989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3" r:id="rId2"/>
    <p:sldLayoutId id="2147483692" r:id="rId3"/>
    <p:sldLayoutId id="2147483649" r:id="rId4"/>
    <p:sldLayoutId id="2147483680" r:id="rId5"/>
    <p:sldLayoutId id="2147483677" r:id="rId6"/>
    <p:sldLayoutId id="2147483679" r:id="rId7"/>
    <p:sldLayoutId id="2147483678" r:id="rId8"/>
    <p:sldLayoutId id="2147483676" r:id="rId9"/>
    <p:sldLayoutId id="2147483681" r:id="rId10"/>
    <p:sldLayoutId id="2147483675" r:id="rId11"/>
    <p:sldLayoutId id="214748372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946BA16-4637-6030-9B51-E69F2E56F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602A50-F1C3-2C24-BF6B-A7446A552B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4F16EF9-28EE-3561-580A-015E109332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05C80E2-7C33-47CC-A045-9CDE3938F6FD}" type="datetimeFigureOut">
              <a:rPr lang="fr-FR" smtClean="0"/>
              <a:t>25/11/2025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D0E0182-089C-D7D9-DF36-76D5244B75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6C27FE4-28B8-6E1C-DC97-6952570F10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5B8223A-63C8-40DA-9FB3-623AFFB1EF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0710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2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5AEF864-1EC4-3AA9-8AC7-8F1FF2C2532E}"/>
              </a:ext>
            </a:extLst>
          </p:cNvPr>
          <p:cNvSpPr/>
          <p:nvPr userDrawn="1"/>
        </p:nvSpPr>
        <p:spPr>
          <a:xfrm>
            <a:off x="0" y="6281912"/>
            <a:ext cx="12193200" cy="576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noFill/>
              </a:ln>
              <a:solidFill>
                <a:schemeClr val="tx2"/>
              </a:solidFill>
            </a:endParaRPr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3037828-AC8E-5688-45CD-017973FFC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365126"/>
            <a:ext cx="10515600" cy="63577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fr-FR"/>
              <a:t>Titre de section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489BAA9-C879-B5F1-F450-DB7C372B03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6BDEAF-0665-6F04-6F03-BD9266C169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992239" y="6441094"/>
            <a:ext cx="1192940" cy="27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accent1"/>
                </a:solidFill>
                <a:latin typeface="Century Gothic" panose="020B0502020202020204" pitchFamily="34" charset="0"/>
              </a:defRPr>
            </a:lvl1pPr>
          </a:lstStyle>
          <a:p>
            <a:fld id="{469C493D-4EEC-4D07-902E-937C1A5D192B}" type="datetime1">
              <a:rPr lang="fr-FR" smtClean="0"/>
              <a:t>25/11/2025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429128-75FD-3183-0D21-87F28D4157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1178" y="6441094"/>
            <a:ext cx="3726422" cy="27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accent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/>
              <a:t>Confidentiel - Ne pas diffuser - Propriété NaTran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48D025D-5629-77B1-41F6-4A525EC5A4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47600" y="6441094"/>
            <a:ext cx="823311" cy="27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/>
                </a:solidFill>
                <a:latin typeface="Century Gothic" panose="020B0502020202020204" pitchFamily="34" charset="0"/>
              </a:defRPr>
            </a:lvl1pPr>
          </a:lstStyle>
          <a:p>
            <a:fld id="{0E9C3DB4-8CAA-0347-9DAC-4814F13B093A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79A260F-59D7-17D3-DF39-008CCF11BF66}"/>
              </a:ext>
            </a:extLst>
          </p:cNvPr>
          <p:cNvPicPr>
            <a:picLocks noChangeAspect="1"/>
          </p:cNvPicPr>
          <p:nvPr userDrawn="1"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5857" y="6349440"/>
            <a:ext cx="1003483" cy="410399"/>
          </a:xfrm>
          <a:prstGeom prst="rect">
            <a:avLst/>
          </a:prstGeom>
        </p:spPr>
      </p:pic>
      <p:pic>
        <p:nvPicPr>
          <p:cNvPr id="10" name="Image 9" descr="Une image contenant texte, Police, logo, Graphique&#10;&#10;Le contenu généré par l’IA peut être incorrect.">
            <a:extLst>
              <a:ext uri="{FF2B5EF4-FFF2-40B4-BE49-F238E27FC236}">
                <a16:creationId xmlns:a16="http://schemas.microsoft.com/office/drawing/2014/main" id="{0FA6C30B-B191-96BB-E024-826220A5A77D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999" y="6263547"/>
            <a:ext cx="1262839" cy="59445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089FCB4-1237-9536-0D09-22B13D1127DA}"/>
              </a:ext>
            </a:extLst>
          </p:cNvPr>
          <p:cNvSpPr/>
          <p:nvPr userDrawn="1"/>
        </p:nvSpPr>
        <p:spPr>
          <a:xfrm>
            <a:off x="0" y="6281912"/>
            <a:ext cx="432000" cy="57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0970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  <p:sldLayoutId id="2147483742" r:id="rId13"/>
    <p:sldLayoutId id="2147483743" r:id="rId14"/>
    <p:sldLayoutId id="2147483744" r:id="rId15"/>
    <p:sldLayoutId id="2147483745" r:id="rId16"/>
    <p:sldLayoutId id="2147483746" r:id="rId17"/>
    <p:sldLayoutId id="2147483747" r:id="rId18"/>
    <p:sldLayoutId id="2147483748" r:id="rId19"/>
    <p:sldLayoutId id="2147483749" r:id="rId20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accent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000" b="1" i="0" kern="1200">
          <a:solidFill>
            <a:schemeClr val="accent1"/>
          </a:solidFill>
          <a:latin typeface="Century Gothic" panose="020B0502020202020204" pitchFamily="34" charset="0"/>
          <a:ea typeface="+mn-ea"/>
          <a:cs typeface="+mn-cs"/>
        </a:defRPr>
      </a:lvl1pPr>
      <a:lvl2pPr marL="1270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tabLst/>
        <a:defRPr sz="2000" b="1" i="0" kern="1200">
          <a:solidFill>
            <a:schemeClr val="accent2"/>
          </a:solidFill>
          <a:latin typeface="Century Gothic" panose="020B0502020202020204" pitchFamily="34" charset="0"/>
          <a:ea typeface="+mn-ea"/>
          <a:cs typeface="+mn-cs"/>
        </a:defRPr>
      </a:lvl2pPr>
      <a:lvl3pPr marL="400050" indent="-400050" algn="l" defTabSz="914400" rtl="0" eaLnBrk="1" latinLnBrk="0" hangingPunct="1">
        <a:lnSpc>
          <a:spcPct val="90000"/>
        </a:lnSpc>
        <a:spcBef>
          <a:spcPts val="1500"/>
        </a:spcBef>
        <a:buSzPct val="60000"/>
        <a:buFontTx/>
        <a:buBlip>
          <a:blip r:embed="rId24"/>
        </a:buBlip>
        <a:tabLst/>
        <a:defRPr sz="1400" b="0" i="0" kern="1200">
          <a:solidFill>
            <a:schemeClr val="accent1"/>
          </a:solidFill>
          <a:latin typeface="Century Gothic" panose="020B0502020202020204" pitchFamily="34" charset="0"/>
          <a:ea typeface="+mn-ea"/>
          <a:cs typeface="+mn-cs"/>
        </a:defRPr>
      </a:lvl3pPr>
      <a:lvl4pPr marL="669925" indent="-269875" algn="l" defTabSz="914400" rtl="0" eaLnBrk="1" latinLnBrk="0" hangingPunct="1">
        <a:lnSpc>
          <a:spcPct val="90000"/>
        </a:lnSpc>
        <a:spcBef>
          <a:spcPts val="1200"/>
        </a:spcBef>
        <a:buSzPct val="40000"/>
        <a:buFontTx/>
        <a:buBlip>
          <a:blip r:embed="rId25"/>
        </a:buBlip>
        <a:tabLst/>
        <a:defRPr sz="1200" b="0" i="0" kern="1200">
          <a:solidFill>
            <a:schemeClr val="accent1"/>
          </a:solidFill>
          <a:latin typeface="Century Gothic" panose="020B0502020202020204" pitchFamily="34" charset="0"/>
          <a:ea typeface="+mn-ea"/>
          <a:cs typeface="+mn-cs"/>
        </a:defRPr>
      </a:lvl4pPr>
      <a:lvl5pPr marL="669925" indent="0" algn="l" defTabSz="914400" rtl="0" eaLnBrk="1" latinLnBrk="0" hangingPunct="1">
        <a:lnSpc>
          <a:spcPct val="90000"/>
        </a:lnSpc>
        <a:spcBef>
          <a:spcPts val="1000"/>
        </a:spcBef>
        <a:buSzPct val="30000"/>
        <a:buFontTx/>
        <a:buNone/>
        <a:tabLst/>
        <a:defRPr sz="1000" b="1" i="0" kern="1200">
          <a:solidFill>
            <a:schemeClr val="accent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bg object 16"/>
          <p:cNvSpPr/>
          <p:nvPr/>
        </p:nvSpPr>
        <p:spPr>
          <a:xfrm>
            <a:off x="1" y="1"/>
            <a:ext cx="2343937" cy="2211047"/>
          </a:xfrm>
          <a:custGeom>
            <a:avLst/>
            <a:gdLst/>
            <a:ahLst/>
            <a:cxnLst/>
            <a:rect l="l" t="t" r="r" b="b"/>
            <a:pathLst>
              <a:path w="2501265" h="3145790">
                <a:moveTo>
                  <a:pt x="2500922" y="0"/>
                </a:moveTo>
                <a:lnTo>
                  <a:pt x="0" y="0"/>
                </a:lnTo>
                <a:lnTo>
                  <a:pt x="0" y="891565"/>
                </a:lnTo>
                <a:lnTo>
                  <a:pt x="2500922" y="3145548"/>
                </a:lnTo>
                <a:lnTo>
                  <a:pt x="2500922" y="0"/>
                </a:lnTo>
                <a:close/>
              </a:path>
            </a:pathLst>
          </a:custGeom>
          <a:solidFill>
            <a:srgbClr val="E53A1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79" name="bg object 17"/>
          <p:cNvSpPr/>
          <p:nvPr/>
        </p:nvSpPr>
        <p:spPr>
          <a:xfrm>
            <a:off x="1" y="4198838"/>
            <a:ext cx="2343937" cy="2658572"/>
          </a:xfrm>
          <a:custGeom>
            <a:avLst/>
            <a:gdLst/>
            <a:ahLst/>
            <a:cxnLst/>
            <a:rect l="l" t="t" r="r" b="b"/>
            <a:pathLst>
              <a:path w="2501265" h="3782059">
                <a:moveTo>
                  <a:pt x="24260" y="0"/>
                </a:moveTo>
                <a:lnTo>
                  <a:pt x="2209" y="37"/>
                </a:lnTo>
                <a:lnTo>
                  <a:pt x="0" y="3781982"/>
                </a:lnTo>
                <a:lnTo>
                  <a:pt x="2500922" y="3781982"/>
                </a:lnTo>
                <a:lnTo>
                  <a:pt x="2500922" y="1873757"/>
                </a:lnTo>
                <a:lnTo>
                  <a:pt x="2025533" y="1352502"/>
                </a:lnTo>
                <a:lnTo>
                  <a:pt x="1943492" y="1263936"/>
                </a:lnTo>
                <a:lnTo>
                  <a:pt x="1905452" y="1224003"/>
                </a:lnTo>
                <a:lnTo>
                  <a:pt x="1845110" y="1159677"/>
                </a:lnTo>
                <a:lnTo>
                  <a:pt x="1650341" y="949210"/>
                </a:lnTo>
                <a:lnTo>
                  <a:pt x="1581110" y="875396"/>
                </a:lnTo>
                <a:lnTo>
                  <a:pt x="1545733" y="838169"/>
                </a:lnTo>
                <a:lnTo>
                  <a:pt x="1509862" y="800838"/>
                </a:lnTo>
                <a:lnTo>
                  <a:pt x="1473507" y="763483"/>
                </a:lnTo>
                <a:lnTo>
                  <a:pt x="1436678" y="726186"/>
                </a:lnTo>
                <a:lnTo>
                  <a:pt x="1399387" y="689029"/>
                </a:lnTo>
                <a:lnTo>
                  <a:pt x="1361642" y="652092"/>
                </a:lnTo>
                <a:lnTo>
                  <a:pt x="1323454" y="615458"/>
                </a:lnTo>
                <a:lnTo>
                  <a:pt x="1284833" y="579207"/>
                </a:lnTo>
                <a:lnTo>
                  <a:pt x="1245790" y="543421"/>
                </a:lnTo>
                <a:lnTo>
                  <a:pt x="1206336" y="508182"/>
                </a:lnTo>
                <a:lnTo>
                  <a:pt x="1166479" y="473570"/>
                </a:lnTo>
                <a:lnTo>
                  <a:pt x="1126230" y="439667"/>
                </a:lnTo>
                <a:lnTo>
                  <a:pt x="1085600" y="406555"/>
                </a:lnTo>
                <a:lnTo>
                  <a:pt x="1044599" y="374314"/>
                </a:lnTo>
                <a:lnTo>
                  <a:pt x="1003237" y="343027"/>
                </a:lnTo>
                <a:lnTo>
                  <a:pt x="961524" y="312774"/>
                </a:lnTo>
                <a:lnTo>
                  <a:pt x="919471" y="283637"/>
                </a:lnTo>
                <a:lnTo>
                  <a:pt x="877088" y="255697"/>
                </a:lnTo>
                <a:lnTo>
                  <a:pt x="834385" y="229037"/>
                </a:lnTo>
                <a:lnTo>
                  <a:pt x="791372" y="203736"/>
                </a:lnTo>
                <a:lnTo>
                  <a:pt x="748059" y="179876"/>
                </a:lnTo>
                <a:lnTo>
                  <a:pt x="704458" y="157540"/>
                </a:lnTo>
                <a:lnTo>
                  <a:pt x="660577" y="136808"/>
                </a:lnTo>
                <a:lnTo>
                  <a:pt x="616428" y="117761"/>
                </a:lnTo>
                <a:lnTo>
                  <a:pt x="572020" y="100481"/>
                </a:lnTo>
                <a:lnTo>
                  <a:pt x="493250" y="73092"/>
                </a:lnTo>
                <a:lnTo>
                  <a:pt x="425008" y="52229"/>
                </a:lnTo>
                <a:lnTo>
                  <a:pt x="366410" y="36868"/>
                </a:lnTo>
                <a:lnTo>
                  <a:pt x="316571" y="25983"/>
                </a:lnTo>
                <a:lnTo>
                  <a:pt x="274606" y="18548"/>
                </a:lnTo>
                <a:lnTo>
                  <a:pt x="210760" y="9928"/>
                </a:lnTo>
                <a:lnTo>
                  <a:pt x="187109" y="6691"/>
                </a:lnTo>
                <a:lnTo>
                  <a:pt x="137698" y="2421"/>
                </a:lnTo>
                <a:lnTo>
                  <a:pt x="76419" y="492"/>
                </a:lnTo>
                <a:lnTo>
                  <a:pt x="24260" y="0"/>
                </a:lnTo>
                <a:close/>
              </a:path>
            </a:pathLst>
          </a:custGeom>
          <a:solidFill>
            <a:srgbClr val="2BBAE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609526" y="273629"/>
            <a:ext cx="10972125" cy="1144884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fr-FR" sz="1265" b="0" strike="noStrike" spc="-1">
                <a:solidFill>
                  <a:srgbClr val="000000"/>
                </a:solidFill>
                <a:latin typeface="Arial"/>
              </a:rPr>
              <a:t>Cliquez pour éditer le format du texte-titre</a:t>
            </a:r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609526" y="1604561"/>
            <a:ext cx="10972125" cy="39771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968" b="0" strike="noStrike" spc="-1">
                <a:solidFill>
                  <a:srgbClr val="000000"/>
                </a:solidFill>
                <a:latin typeface="Arial"/>
              </a:rPr>
              <a:t>Cliquez pour éditer le format du plan de texte</a:t>
            </a:r>
          </a:p>
          <a:p>
            <a:pPr marL="607434" lvl="1" indent="-227788">
              <a:spcBef>
                <a:spcPts val="79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407" b="0" strike="noStrike" spc="-1">
                <a:solidFill>
                  <a:srgbClr val="000000"/>
                </a:solidFill>
                <a:latin typeface="Arial"/>
              </a:rPr>
              <a:t>Second niveau de plan</a:t>
            </a:r>
          </a:p>
          <a:p>
            <a:pPr marL="911152" lvl="2" indent="-202478">
              <a:spcBef>
                <a:spcPts val="59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265" b="0" strike="noStrike" spc="-1">
                <a:solidFill>
                  <a:srgbClr val="000000"/>
                </a:solidFill>
                <a:latin typeface="Arial"/>
              </a:rPr>
              <a:t>Troisième niveau de plan</a:t>
            </a:r>
          </a:p>
          <a:p>
            <a:pPr marL="1214868" lvl="3" indent="-151859">
              <a:spcBef>
                <a:spcPts val="3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265" b="0" strike="noStrike" spc="-1">
                <a:solidFill>
                  <a:srgbClr val="000000"/>
                </a:solidFill>
                <a:latin typeface="Arial"/>
              </a:rPr>
              <a:t>Quatrième niveau de plan</a:t>
            </a:r>
          </a:p>
          <a:p>
            <a:pPr marL="1518586" lvl="4" indent="-151859">
              <a:spcBef>
                <a:spcPts val="1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407" b="0" strike="noStrike" spc="-1">
                <a:solidFill>
                  <a:srgbClr val="000000"/>
                </a:solidFill>
                <a:latin typeface="Arial"/>
              </a:rPr>
              <a:t>Cinquième niveau de plan</a:t>
            </a:r>
          </a:p>
          <a:p>
            <a:pPr marL="1822304" lvl="5" indent="-151859">
              <a:spcBef>
                <a:spcPts val="1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407" b="0" strike="noStrike" spc="-1">
                <a:solidFill>
                  <a:srgbClr val="000000"/>
                </a:solidFill>
                <a:latin typeface="Arial"/>
              </a:rPr>
              <a:t>Sixième niveau de plan</a:t>
            </a:r>
          </a:p>
          <a:p>
            <a:pPr marL="2126020" lvl="6" indent="-151859">
              <a:spcBef>
                <a:spcPts val="1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407" b="0" strike="noStrike" spc="-1">
                <a:solidFill>
                  <a:srgbClr val="000000"/>
                </a:solidFill>
                <a:latin typeface="Arial"/>
              </a:rPr>
              <a:t>Septième niveau de plan</a:t>
            </a:r>
          </a:p>
        </p:txBody>
      </p:sp>
    </p:spTree>
    <p:extLst>
      <p:ext uri="{BB962C8B-B14F-4D97-AF65-F5344CB8AC3E}">
        <p14:creationId xmlns:p14="http://schemas.microsoft.com/office/powerpoint/2010/main" val="4024949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</p:sldLayoutIdLst>
  <p:txStyles>
    <p:titleStyle>
      <a:lvl1pPr algn="l" defTabSz="642868" rtl="0" eaLnBrk="1" latinLnBrk="0" hangingPunct="1">
        <a:lnSpc>
          <a:spcPct val="90000"/>
        </a:lnSpc>
        <a:spcBef>
          <a:spcPct val="0"/>
        </a:spcBef>
        <a:buNone/>
        <a:defRPr sz="309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75986" indent="-431989" algn="l" defTabSz="642868" rtl="0" eaLnBrk="1" latinLnBrk="0" hangingPunct="1">
        <a:lnSpc>
          <a:spcPct val="90000"/>
        </a:lnSpc>
        <a:spcBef>
          <a:spcPts val="1889"/>
        </a:spcBef>
        <a:buClr>
          <a:srgbClr val="000000"/>
        </a:buClr>
        <a:buSzPct val="45000"/>
        <a:buFont typeface="Wingdings" charset="2"/>
        <a:buChar char=""/>
        <a:defRPr sz="1968" kern="1200">
          <a:solidFill>
            <a:schemeClr val="tx1"/>
          </a:solidFill>
          <a:latin typeface="+mn-lt"/>
          <a:ea typeface="+mn-ea"/>
          <a:cs typeface="+mn-cs"/>
        </a:defRPr>
      </a:lvl1pPr>
      <a:lvl2pPr marL="482151" indent="-160717" algn="l" defTabSz="642868" rtl="0" eaLnBrk="1" latinLnBrk="0" hangingPunct="1">
        <a:lnSpc>
          <a:spcPct val="90000"/>
        </a:lnSpc>
        <a:spcBef>
          <a:spcPts val="352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2pPr>
      <a:lvl3pPr marL="803585" indent="-160717" algn="l" defTabSz="642868" rtl="0" eaLnBrk="1" latinLnBrk="0" hangingPunct="1">
        <a:lnSpc>
          <a:spcPct val="90000"/>
        </a:lnSpc>
        <a:spcBef>
          <a:spcPts val="352"/>
        </a:spcBef>
        <a:buFont typeface="Arial" panose="020B0604020202020204" pitchFamily="34" charset="0"/>
        <a:buChar char="•"/>
        <a:defRPr sz="1407" kern="1200">
          <a:solidFill>
            <a:schemeClr val="tx1"/>
          </a:solidFill>
          <a:latin typeface="+mn-lt"/>
          <a:ea typeface="+mn-ea"/>
          <a:cs typeface="+mn-cs"/>
        </a:defRPr>
      </a:lvl3pPr>
      <a:lvl4pPr marL="1125019" indent="-160717" algn="l" defTabSz="642868" rtl="0" eaLnBrk="1" latinLnBrk="0" hangingPunct="1">
        <a:lnSpc>
          <a:spcPct val="90000"/>
        </a:lnSpc>
        <a:spcBef>
          <a:spcPts val="352"/>
        </a:spcBef>
        <a:buFont typeface="Arial" panose="020B0604020202020204" pitchFamily="34" charset="0"/>
        <a:buChar char="•"/>
        <a:defRPr sz="1265" kern="1200">
          <a:solidFill>
            <a:schemeClr val="tx1"/>
          </a:solidFill>
          <a:latin typeface="+mn-lt"/>
          <a:ea typeface="+mn-ea"/>
          <a:cs typeface="+mn-cs"/>
        </a:defRPr>
      </a:lvl4pPr>
      <a:lvl5pPr marL="1446453" indent="-160717" algn="l" defTabSz="642868" rtl="0" eaLnBrk="1" latinLnBrk="0" hangingPunct="1">
        <a:lnSpc>
          <a:spcPct val="90000"/>
        </a:lnSpc>
        <a:spcBef>
          <a:spcPts val="352"/>
        </a:spcBef>
        <a:buFont typeface="Arial" panose="020B0604020202020204" pitchFamily="34" charset="0"/>
        <a:buChar char="•"/>
        <a:defRPr sz="1265" kern="1200">
          <a:solidFill>
            <a:schemeClr val="tx1"/>
          </a:solidFill>
          <a:latin typeface="+mn-lt"/>
          <a:ea typeface="+mn-ea"/>
          <a:cs typeface="+mn-cs"/>
        </a:defRPr>
      </a:lvl5pPr>
      <a:lvl6pPr marL="1767888" indent="-160717" algn="l" defTabSz="642868" rtl="0" eaLnBrk="1" latinLnBrk="0" hangingPunct="1">
        <a:lnSpc>
          <a:spcPct val="90000"/>
        </a:lnSpc>
        <a:spcBef>
          <a:spcPts val="352"/>
        </a:spcBef>
        <a:buFont typeface="Arial" panose="020B0604020202020204" pitchFamily="34" charset="0"/>
        <a:buChar char="•"/>
        <a:defRPr sz="1265" kern="1200">
          <a:solidFill>
            <a:schemeClr val="tx1"/>
          </a:solidFill>
          <a:latin typeface="+mn-lt"/>
          <a:ea typeface="+mn-ea"/>
          <a:cs typeface="+mn-cs"/>
        </a:defRPr>
      </a:lvl6pPr>
      <a:lvl7pPr marL="2089321" indent="-160717" algn="l" defTabSz="642868" rtl="0" eaLnBrk="1" latinLnBrk="0" hangingPunct="1">
        <a:lnSpc>
          <a:spcPct val="90000"/>
        </a:lnSpc>
        <a:spcBef>
          <a:spcPts val="352"/>
        </a:spcBef>
        <a:buFont typeface="Arial" panose="020B0604020202020204" pitchFamily="34" charset="0"/>
        <a:buChar char="•"/>
        <a:defRPr sz="1265" kern="1200">
          <a:solidFill>
            <a:schemeClr val="tx1"/>
          </a:solidFill>
          <a:latin typeface="+mn-lt"/>
          <a:ea typeface="+mn-ea"/>
          <a:cs typeface="+mn-cs"/>
        </a:defRPr>
      </a:lvl7pPr>
      <a:lvl8pPr marL="2410756" indent="-160717" algn="l" defTabSz="642868" rtl="0" eaLnBrk="1" latinLnBrk="0" hangingPunct="1">
        <a:lnSpc>
          <a:spcPct val="90000"/>
        </a:lnSpc>
        <a:spcBef>
          <a:spcPts val="352"/>
        </a:spcBef>
        <a:buFont typeface="Arial" panose="020B0604020202020204" pitchFamily="34" charset="0"/>
        <a:buChar char="•"/>
        <a:defRPr sz="1265" kern="1200">
          <a:solidFill>
            <a:schemeClr val="tx1"/>
          </a:solidFill>
          <a:latin typeface="+mn-lt"/>
          <a:ea typeface="+mn-ea"/>
          <a:cs typeface="+mn-cs"/>
        </a:defRPr>
      </a:lvl8pPr>
      <a:lvl9pPr marL="2732189" indent="-160717" algn="l" defTabSz="642868" rtl="0" eaLnBrk="1" latinLnBrk="0" hangingPunct="1">
        <a:lnSpc>
          <a:spcPct val="90000"/>
        </a:lnSpc>
        <a:spcBef>
          <a:spcPts val="352"/>
        </a:spcBef>
        <a:buFont typeface="Arial" panose="020B0604020202020204" pitchFamily="34" charset="0"/>
        <a:buChar char="•"/>
        <a:defRPr sz="12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42868" rtl="0" eaLnBrk="1" latinLnBrk="0" hangingPunct="1">
        <a:defRPr sz="1265" kern="1200">
          <a:solidFill>
            <a:schemeClr val="tx1"/>
          </a:solidFill>
          <a:latin typeface="+mn-lt"/>
          <a:ea typeface="+mn-ea"/>
          <a:cs typeface="+mn-cs"/>
        </a:defRPr>
      </a:lvl1pPr>
      <a:lvl2pPr marL="321435" algn="l" defTabSz="642868" rtl="0" eaLnBrk="1" latinLnBrk="0" hangingPunct="1">
        <a:defRPr sz="1265" kern="1200">
          <a:solidFill>
            <a:schemeClr val="tx1"/>
          </a:solidFill>
          <a:latin typeface="+mn-lt"/>
          <a:ea typeface="+mn-ea"/>
          <a:cs typeface="+mn-cs"/>
        </a:defRPr>
      </a:lvl2pPr>
      <a:lvl3pPr marL="642868" algn="l" defTabSz="642868" rtl="0" eaLnBrk="1" latinLnBrk="0" hangingPunct="1">
        <a:defRPr sz="1265" kern="1200">
          <a:solidFill>
            <a:schemeClr val="tx1"/>
          </a:solidFill>
          <a:latin typeface="+mn-lt"/>
          <a:ea typeface="+mn-ea"/>
          <a:cs typeface="+mn-cs"/>
        </a:defRPr>
      </a:lvl3pPr>
      <a:lvl4pPr marL="964303" algn="l" defTabSz="642868" rtl="0" eaLnBrk="1" latinLnBrk="0" hangingPunct="1">
        <a:defRPr sz="1265" kern="1200">
          <a:solidFill>
            <a:schemeClr val="tx1"/>
          </a:solidFill>
          <a:latin typeface="+mn-lt"/>
          <a:ea typeface="+mn-ea"/>
          <a:cs typeface="+mn-cs"/>
        </a:defRPr>
      </a:lvl4pPr>
      <a:lvl5pPr marL="1285736" algn="l" defTabSz="642868" rtl="0" eaLnBrk="1" latinLnBrk="0" hangingPunct="1">
        <a:defRPr sz="1265" kern="1200">
          <a:solidFill>
            <a:schemeClr val="tx1"/>
          </a:solidFill>
          <a:latin typeface="+mn-lt"/>
          <a:ea typeface="+mn-ea"/>
          <a:cs typeface="+mn-cs"/>
        </a:defRPr>
      </a:lvl5pPr>
      <a:lvl6pPr marL="1607170" algn="l" defTabSz="642868" rtl="0" eaLnBrk="1" latinLnBrk="0" hangingPunct="1">
        <a:defRPr sz="1265" kern="1200">
          <a:solidFill>
            <a:schemeClr val="tx1"/>
          </a:solidFill>
          <a:latin typeface="+mn-lt"/>
          <a:ea typeface="+mn-ea"/>
          <a:cs typeface="+mn-cs"/>
        </a:defRPr>
      </a:lvl6pPr>
      <a:lvl7pPr marL="1928604" algn="l" defTabSz="642868" rtl="0" eaLnBrk="1" latinLnBrk="0" hangingPunct="1">
        <a:defRPr sz="1265" kern="1200">
          <a:solidFill>
            <a:schemeClr val="tx1"/>
          </a:solidFill>
          <a:latin typeface="+mn-lt"/>
          <a:ea typeface="+mn-ea"/>
          <a:cs typeface="+mn-cs"/>
        </a:defRPr>
      </a:lvl7pPr>
      <a:lvl8pPr marL="2250038" algn="l" defTabSz="642868" rtl="0" eaLnBrk="1" latinLnBrk="0" hangingPunct="1">
        <a:defRPr sz="1265" kern="1200">
          <a:solidFill>
            <a:schemeClr val="tx1"/>
          </a:solidFill>
          <a:latin typeface="+mn-lt"/>
          <a:ea typeface="+mn-ea"/>
          <a:cs typeface="+mn-cs"/>
        </a:defRPr>
      </a:lvl8pPr>
      <a:lvl9pPr marL="2571472" algn="l" defTabSz="642868" rtl="0" eaLnBrk="1" latinLnBrk="0" hangingPunct="1">
        <a:defRPr sz="126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Relationship Id="rId1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46.jpeg"/><Relationship Id="rId4" Type="http://schemas.openxmlformats.org/officeDocument/2006/relationships/image" Target="../media/image40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48.png"/><Relationship Id="rId7" Type="http://schemas.openxmlformats.org/officeDocument/2006/relationships/image" Target="../media/image1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1.png"/><Relationship Id="rId11" Type="http://schemas.openxmlformats.org/officeDocument/2006/relationships/image" Target="../media/image53.png"/><Relationship Id="rId5" Type="http://schemas.openxmlformats.org/officeDocument/2006/relationships/image" Target="../media/image50.svg"/><Relationship Id="rId10" Type="http://schemas.openxmlformats.org/officeDocument/2006/relationships/image" Target="../media/image52.png"/><Relationship Id="rId4" Type="http://schemas.openxmlformats.org/officeDocument/2006/relationships/image" Target="../media/image49.png"/><Relationship Id="rId9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56.gif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2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6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3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3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3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3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3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3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1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E6828FC-B2D3-C3CA-02C4-5063AC6BA73D}"/>
              </a:ext>
            </a:extLst>
          </p:cNvPr>
          <p:cNvSpPr/>
          <p:nvPr/>
        </p:nvSpPr>
        <p:spPr>
          <a:xfrm>
            <a:off x="0" y="5222240"/>
            <a:ext cx="12192000" cy="1635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Picture 674648372">
            <a:extLst>
              <a:ext uri="{FF2B5EF4-FFF2-40B4-BE49-F238E27FC236}">
                <a16:creationId xmlns:a16="http://schemas.microsoft.com/office/drawing/2014/main" id="{7FA9EB89-2763-7B5D-A981-6660DC9EC02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526" y="5610193"/>
            <a:ext cx="9616304" cy="858106"/>
          </a:xfrm>
          <a:prstGeom prst="rect">
            <a:avLst/>
          </a:prstGeom>
        </p:spPr>
      </p:pic>
      <p:sp>
        <p:nvSpPr>
          <p:cNvPr id="15" name="Titre 14">
            <a:extLst>
              <a:ext uri="{FF2B5EF4-FFF2-40B4-BE49-F238E27FC236}">
                <a16:creationId xmlns:a16="http://schemas.microsoft.com/office/drawing/2014/main" id="{17A290C2-4F2A-B5A2-C9E0-3EFA596F6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9323" y="3155515"/>
            <a:ext cx="10515600" cy="1325563"/>
          </a:xfrm>
        </p:spPr>
        <p:txBody>
          <a:bodyPr/>
          <a:lstStyle/>
          <a:p>
            <a:r>
              <a:rPr lang="fr-FR" noProof="0" err="1"/>
              <a:t>GOCO</a:t>
            </a:r>
            <a:r>
              <a:rPr lang="fr-FR" baseline="-25000"/>
              <a:t>2</a:t>
            </a:r>
            <a:r>
              <a:rPr lang="fr-FR"/>
              <a:t> et ses canalisations</a:t>
            </a:r>
          </a:p>
        </p:txBody>
      </p:sp>
      <p:sp>
        <p:nvSpPr>
          <p:cNvPr id="2" name="Sous-titre 1">
            <a:extLst>
              <a:ext uri="{FF2B5EF4-FFF2-40B4-BE49-F238E27FC236}">
                <a16:creationId xmlns:a16="http://schemas.microsoft.com/office/drawing/2014/main" id="{88A85D38-B940-8959-D282-95B7D78EF5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9322" y="4461926"/>
            <a:ext cx="10967540" cy="132556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>
                <a:latin typeface="Brockmann"/>
              </a:rPr>
              <a:t>Atelier territorial « zone d’étude de Neau</a:t>
            </a:r>
            <a:br>
              <a:rPr lang="fr-FR">
                <a:latin typeface="Brockmann"/>
              </a:rPr>
            </a:br>
            <a:r>
              <a:rPr lang="fr-FR">
                <a:latin typeface="Brockmann"/>
              </a:rPr>
              <a:t>à Saint-Pierre-la-Cour » - </a:t>
            </a:r>
            <a:r>
              <a:rPr lang="fr-FR">
                <a:solidFill>
                  <a:schemeClr val="tx1"/>
                </a:solidFill>
                <a:latin typeface="Brockmann"/>
              </a:rPr>
              <a:t>Louverné, 24 novembre 2025</a:t>
            </a:r>
            <a:endParaRPr lang="fr-FR" noProof="0">
              <a:solidFill>
                <a:schemeClr val="tx1"/>
              </a:solidFill>
              <a:latin typeface="Brockmann"/>
            </a:endParaRPr>
          </a:p>
        </p:txBody>
      </p:sp>
    </p:spTree>
    <p:extLst>
      <p:ext uri="{BB962C8B-B14F-4D97-AF65-F5344CB8AC3E}">
        <p14:creationId xmlns:p14="http://schemas.microsoft.com/office/powerpoint/2010/main" val="27715298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351DDF-F426-29A0-6501-2CDC3D219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/>
              <a:t>Déroulé de la réunion </a:t>
            </a:r>
            <a:r>
              <a:rPr lang="fr-FR">
                <a:solidFill>
                  <a:schemeClr val="tx1"/>
                </a:solidFill>
              </a:rPr>
              <a:t>– de 18h00 à 20h00</a:t>
            </a:r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F10849D7-566D-0A70-3762-C500E73C01E7}"/>
              </a:ext>
            </a:extLst>
          </p:cNvPr>
          <p:cNvSpPr/>
          <p:nvPr/>
        </p:nvSpPr>
        <p:spPr>
          <a:xfrm>
            <a:off x="1221342" y="1965071"/>
            <a:ext cx="1994748" cy="2262903"/>
          </a:xfrm>
          <a:custGeom>
            <a:avLst/>
            <a:gdLst>
              <a:gd name="connsiteX0" fmla="*/ 311408 w 1994748"/>
              <a:gd name="connsiteY0" fmla="*/ 1 h 2262903"/>
              <a:gd name="connsiteX1" fmla="*/ 605708 w 1994748"/>
              <a:gd name="connsiteY1" fmla="*/ 360001 h 2262903"/>
              <a:gd name="connsiteX2" fmla="*/ 900008 w 1994748"/>
              <a:gd name="connsiteY2" fmla="*/ 1 h 2262903"/>
              <a:gd name="connsiteX3" fmla="*/ 0 w 1994748"/>
              <a:gd name="connsiteY3" fmla="*/ 0 h 2262903"/>
              <a:gd name="connsiteX4" fmla="*/ 1994748 w 1994748"/>
              <a:gd name="connsiteY4" fmla="*/ 0 h 2262903"/>
              <a:gd name="connsiteX5" fmla="*/ 1994748 w 1994748"/>
              <a:gd name="connsiteY5" fmla="*/ 2262903 h 2262903"/>
              <a:gd name="connsiteX6" fmla="*/ 0 w 1994748"/>
              <a:gd name="connsiteY6" fmla="*/ 2262903 h 2262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94748" h="2262903">
                <a:moveTo>
                  <a:pt x="311408" y="1"/>
                </a:moveTo>
                <a:lnTo>
                  <a:pt x="605708" y="360001"/>
                </a:lnTo>
                <a:lnTo>
                  <a:pt x="900008" y="1"/>
                </a:lnTo>
                <a:close/>
                <a:moveTo>
                  <a:pt x="0" y="0"/>
                </a:moveTo>
                <a:lnTo>
                  <a:pt x="1994748" y="0"/>
                </a:lnTo>
                <a:lnTo>
                  <a:pt x="1994748" y="2262903"/>
                </a:lnTo>
                <a:lnTo>
                  <a:pt x="0" y="2262903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540000" rIns="720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Introduction</a:t>
            </a:r>
          </a:p>
        </p:txBody>
      </p:sp>
      <p:sp>
        <p:nvSpPr>
          <p:cNvPr id="20" name="Triangle isocèle 19">
            <a:extLst>
              <a:ext uri="{FF2B5EF4-FFF2-40B4-BE49-F238E27FC236}">
                <a16:creationId xmlns:a16="http://schemas.microsoft.com/office/drawing/2014/main" id="{0425E1AB-3CF6-83CB-BC59-807A7988DFC3}"/>
              </a:ext>
            </a:extLst>
          </p:cNvPr>
          <p:cNvSpPr/>
          <p:nvPr/>
        </p:nvSpPr>
        <p:spPr>
          <a:xfrm rot="10800000">
            <a:off x="1407231" y="1795802"/>
            <a:ext cx="840060" cy="51379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Forme libre : forme 20">
            <a:extLst>
              <a:ext uri="{FF2B5EF4-FFF2-40B4-BE49-F238E27FC236}">
                <a16:creationId xmlns:a16="http://schemas.microsoft.com/office/drawing/2014/main" id="{CCA2B1AF-3240-C6E6-B25F-A20EAC7223AE}"/>
              </a:ext>
            </a:extLst>
          </p:cNvPr>
          <p:cNvSpPr/>
          <p:nvPr/>
        </p:nvSpPr>
        <p:spPr>
          <a:xfrm>
            <a:off x="3816000" y="1965071"/>
            <a:ext cx="1994748" cy="2262903"/>
          </a:xfrm>
          <a:custGeom>
            <a:avLst/>
            <a:gdLst>
              <a:gd name="connsiteX0" fmla="*/ 311408 w 1994748"/>
              <a:gd name="connsiteY0" fmla="*/ 1 h 2262903"/>
              <a:gd name="connsiteX1" fmla="*/ 605708 w 1994748"/>
              <a:gd name="connsiteY1" fmla="*/ 360001 h 2262903"/>
              <a:gd name="connsiteX2" fmla="*/ 900008 w 1994748"/>
              <a:gd name="connsiteY2" fmla="*/ 1 h 2262903"/>
              <a:gd name="connsiteX3" fmla="*/ 0 w 1994748"/>
              <a:gd name="connsiteY3" fmla="*/ 0 h 2262903"/>
              <a:gd name="connsiteX4" fmla="*/ 1994748 w 1994748"/>
              <a:gd name="connsiteY4" fmla="*/ 0 h 2262903"/>
              <a:gd name="connsiteX5" fmla="*/ 1994748 w 1994748"/>
              <a:gd name="connsiteY5" fmla="*/ 2262903 h 2262903"/>
              <a:gd name="connsiteX6" fmla="*/ 0 w 1994748"/>
              <a:gd name="connsiteY6" fmla="*/ 2262903 h 2262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94748" h="2262903">
                <a:moveTo>
                  <a:pt x="311408" y="1"/>
                </a:moveTo>
                <a:lnTo>
                  <a:pt x="605708" y="360001"/>
                </a:lnTo>
                <a:lnTo>
                  <a:pt x="900008" y="1"/>
                </a:lnTo>
                <a:close/>
                <a:moveTo>
                  <a:pt x="0" y="0"/>
                </a:moveTo>
                <a:lnTo>
                  <a:pt x="1994748" y="0"/>
                </a:lnTo>
                <a:lnTo>
                  <a:pt x="1994748" y="2262903"/>
                </a:lnTo>
                <a:lnTo>
                  <a:pt x="0" y="2262903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540000" rIns="720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Le projet GOCO</a:t>
            </a:r>
            <a:r>
              <a:rPr kumimoji="0" lang="fr-FR" sz="2000" b="1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2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 et la concertation préalable</a:t>
            </a:r>
          </a:p>
        </p:txBody>
      </p:sp>
      <p:sp>
        <p:nvSpPr>
          <p:cNvPr id="22" name="Triangle isocèle 21">
            <a:extLst>
              <a:ext uri="{FF2B5EF4-FFF2-40B4-BE49-F238E27FC236}">
                <a16:creationId xmlns:a16="http://schemas.microsoft.com/office/drawing/2014/main" id="{20363C03-BDC4-0AB9-C855-7288DE1238AD}"/>
              </a:ext>
            </a:extLst>
          </p:cNvPr>
          <p:cNvSpPr/>
          <p:nvPr/>
        </p:nvSpPr>
        <p:spPr>
          <a:xfrm rot="10800000">
            <a:off x="4001889" y="1795802"/>
            <a:ext cx="840060" cy="51379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Forme libre : forme 22">
            <a:extLst>
              <a:ext uri="{FF2B5EF4-FFF2-40B4-BE49-F238E27FC236}">
                <a16:creationId xmlns:a16="http://schemas.microsoft.com/office/drawing/2014/main" id="{4925AADF-0AD7-37D9-B891-2151995D537A}"/>
              </a:ext>
            </a:extLst>
          </p:cNvPr>
          <p:cNvSpPr/>
          <p:nvPr/>
        </p:nvSpPr>
        <p:spPr>
          <a:xfrm>
            <a:off x="6410658" y="1965071"/>
            <a:ext cx="1994748" cy="2262903"/>
          </a:xfrm>
          <a:custGeom>
            <a:avLst/>
            <a:gdLst>
              <a:gd name="connsiteX0" fmla="*/ 311408 w 1994748"/>
              <a:gd name="connsiteY0" fmla="*/ 1 h 2262903"/>
              <a:gd name="connsiteX1" fmla="*/ 605708 w 1994748"/>
              <a:gd name="connsiteY1" fmla="*/ 360001 h 2262903"/>
              <a:gd name="connsiteX2" fmla="*/ 900008 w 1994748"/>
              <a:gd name="connsiteY2" fmla="*/ 1 h 2262903"/>
              <a:gd name="connsiteX3" fmla="*/ 0 w 1994748"/>
              <a:gd name="connsiteY3" fmla="*/ 0 h 2262903"/>
              <a:gd name="connsiteX4" fmla="*/ 1994748 w 1994748"/>
              <a:gd name="connsiteY4" fmla="*/ 0 h 2262903"/>
              <a:gd name="connsiteX5" fmla="*/ 1994748 w 1994748"/>
              <a:gd name="connsiteY5" fmla="*/ 2262903 h 2262903"/>
              <a:gd name="connsiteX6" fmla="*/ 0 w 1994748"/>
              <a:gd name="connsiteY6" fmla="*/ 2262903 h 2262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94748" h="2262903">
                <a:moveTo>
                  <a:pt x="311408" y="1"/>
                </a:moveTo>
                <a:lnTo>
                  <a:pt x="605708" y="360001"/>
                </a:lnTo>
                <a:lnTo>
                  <a:pt x="900008" y="1"/>
                </a:lnTo>
                <a:close/>
                <a:moveTo>
                  <a:pt x="0" y="0"/>
                </a:moveTo>
                <a:lnTo>
                  <a:pt x="1994748" y="0"/>
                </a:lnTo>
                <a:lnTo>
                  <a:pt x="1994748" y="2262903"/>
                </a:lnTo>
                <a:lnTo>
                  <a:pt x="0" y="2262903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540000" rIns="720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>
                <a:solidFill>
                  <a:prstClr val="black"/>
                </a:solidFill>
                <a:latin typeface="Brockmann" pitchFamily="50" charset="0"/>
              </a:rPr>
              <a:t>Atelier</a:t>
            </a:r>
            <a:endParaRPr kumimoji="0" lang="fr-FR" sz="2000" b="1" i="0" u="none" strike="noStrike" kern="1200" cap="none" spc="0" normalizeH="0" baseline="-2500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rockmann" pitchFamily="50" charset="0"/>
              <a:ea typeface="+mn-ea"/>
              <a:cs typeface="+mn-cs"/>
            </a:endParaRPr>
          </a:p>
        </p:txBody>
      </p:sp>
      <p:sp>
        <p:nvSpPr>
          <p:cNvPr id="24" name="Triangle isocèle 23">
            <a:extLst>
              <a:ext uri="{FF2B5EF4-FFF2-40B4-BE49-F238E27FC236}">
                <a16:creationId xmlns:a16="http://schemas.microsoft.com/office/drawing/2014/main" id="{1CEFDD34-80F9-BC12-84BB-71094A676F59}"/>
              </a:ext>
            </a:extLst>
          </p:cNvPr>
          <p:cNvSpPr/>
          <p:nvPr/>
        </p:nvSpPr>
        <p:spPr>
          <a:xfrm rot="10800000">
            <a:off x="6596547" y="1795802"/>
            <a:ext cx="840060" cy="51379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Forme libre : forme 24">
            <a:extLst>
              <a:ext uri="{FF2B5EF4-FFF2-40B4-BE49-F238E27FC236}">
                <a16:creationId xmlns:a16="http://schemas.microsoft.com/office/drawing/2014/main" id="{17EB8F3A-5767-8D4C-4479-93EE79861941}"/>
              </a:ext>
            </a:extLst>
          </p:cNvPr>
          <p:cNvSpPr/>
          <p:nvPr/>
        </p:nvSpPr>
        <p:spPr>
          <a:xfrm>
            <a:off x="9005316" y="1965071"/>
            <a:ext cx="1994748" cy="2262903"/>
          </a:xfrm>
          <a:custGeom>
            <a:avLst/>
            <a:gdLst>
              <a:gd name="connsiteX0" fmla="*/ 311408 w 1994748"/>
              <a:gd name="connsiteY0" fmla="*/ 1 h 2262903"/>
              <a:gd name="connsiteX1" fmla="*/ 605708 w 1994748"/>
              <a:gd name="connsiteY1" fmla="*/ 360001 h 2262903"/>
              <a:gd name="connsiteX2" fmla="*/ 900008 w 1994748"/>
              <a:gd name="connsiteY2" fmla="*/ 1 h 2262903"/>
              <a:gd name="connsiteX3" fmla="*/ 0 w 1994748"/>
              <a:gd name="connsiteY3" fmla="*/ 0 h 2262903"/>
              <a:gd name="connsiteX4" fmla="*/ 1994748 w 1994748"/>
              <a:gd name="connsiteY4" fmla="*/ 0 h 2262903"/>
              <a:gd name="connsiteX5" fmla="*/ 1994748 w 1994748"/>
              <a:gd name="connsiteY5" fmla="*/ 2262903 h 2262903"/>
              <a:gd name="connsiteX6" fmla="*/ 0 w 1994748"/>
              <a:gd name="connsiteY6" fmla="*/ 2262903 h 2262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94748" h="2262903">
                <a:moveTo>
                  <a:pt x="311408" y="1"/>
                </a:moveTo>
                <a:lnTo>
                  <a:pt x="605708" y="360001"/>
                </a:lnTo>
                <a:lnTo>
                  <a:pt x="900008" y="1"/>
                </a:lnTo>
                <a:close/>
                <a:moveTo>
                  <a:pt x="0" y="0"/>
                </a:moveTo>
                <a:lnTo>
                  <a:pt x="1994748" y="0"/>
                </a:lnTo>
                <a:lnTo>
                  <a:pt x="1994748" y="2262903"/>
                </a:lnTo>
                <a:lnTo>
                  <a:pt x="0" y="2262903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540000" rIns="720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Conclusion</a:t>
            </a:r>
          </a:p>
        </p:txBody>
      </p:sp>
      <p:sp>
        <p:nvSpPr>
          <p:cNvPr id="26" name="Triangle isocèle 25">
            <a:extLst>
              <a:ext uri="{FF2B5EF4-FFF2-40B4-BE49-F238E27FC236}">
                <a16:creationId xmlns:a16="http://schemas.microsoft.com/office/drawing/2014/main" id="{6DFC1C63-60D7-676E-0E82-5291859DB092}"/>
              </a:ext>
            </a:extLst>
          </p:cNvPr>
          <p:cNvSpPr/>
          <p:nvPr/>
        </p:nvSpPr>
        <p:spPr>
          <a:xfrm rot="10800000">
            <a:off x="9191205" y="1795802"/>
            <a:ext cx="840060" cy="51379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935BB062-27D6-77CF-96E6-FD07035B826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799865" y="4397243"/>
            <a:ext cx="701613" cy="701613"/>
          </a:xfrm>
          <a:prstGeom prst="rect">
            <a:avLst/>
          </a:prstGeom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2147D158-745E-F9E2-71EA-8B06E35F382C}"/>
              </a:ext>
            </a:extLst>
          </p:cNvPr>
          <p:cNvSpPr txBox="1"/>
          <p:nvPr/>
        </p:nvSpPr>
        <p:spPr>
          <a:xfrm>
            <a:off x="4333374" y="4271282"/>
            <a:ext cx="60940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716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>
                <a:ln>
                  <a:noFill/>
                </a:ln>
                <a:solidFill>
                  <a:srgbClr val="A62476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Temps</a:t>
            </a:r>
            <a:br>
              <a:rPr kumimoji="0" lang="fr-FR" sz="1800" b="0" i="1" u="none" strike="noStrike" kern="1200" cap="none" spc="0" normalizeH="0" baseline="0" noProof="0">
                <a:ln>
                  <a:noFill/>
                </a:ln>
                <a:solidFill>
                  <a:srgbClr val="A62476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</a:br>
            <a:r>
              <a:rPr kumimoji="0" lang="fr-FR" sz="1800" b="0" i="1" u="none" strike="noStrike" kern="1200" cap="none" spc="0" normalizeH="0" baseline="0" noProof="0">
                <a:ln>
                  <a:noFill/>
                </a:ln>
                <a:solidFill>
                  <a:srgbClr val="A62476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d’échanges</a:t>
            </a:r>
          </a:p>
        </p:txBody>
      </p:sp>
      <p:sp>
        <p:nvSpPr>
          <p:cNvPr id="3" name="Espace réservé du numéro de diapositive 3">
            <a:extLst>
              <a:ext uri="{FF2B5EF4-FFF2-40B4-BE49-F238E27FC236}">
                <a16:creationId xmlns:a16="http://schemas.microsoft.com/office/drawing/2014/main" id="{F73445C7-0E02-DC75-2A8F-5F36DC74BEB7}"/>
              </a:ext>
            </a:extLst>
          </p:cNvPr>
          <p:cNvSpPr txBox="1">
            <a:spLocks/>
          </p:cNvSpPr>
          <p:nvPr/>
        </p:nvSpPr>
        <p:spPr>
          <a:xfrm>
            <a:off x="11509375" y="0"/>
            <a:ext cx="682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fld id="{00000000-1234-1234-1234-123412341234}" type="slidenum">
              <a:rPr lang="fr-FR" sz="1050" b="1" smtClean="0">
                <a:solidFill>
                  <a:prstClr val="black"/>
                </a:solidFill>
                <a:latin typeface="Trebuchet MS"/>
                <a:sym typeface="Trebuchet MS"/>
              </a:rPr>
              <a:pPr defTabSz="457200">
                <a:defRPr/>
              </a:pPr>
              <a:t>2</a:t>
            </a:fld>
            <a:endParaRPr lang="fr-FR" sz="1050" b="1">
              <a:solidFill>
                <a:prstClr val="black"/>
              </a:solidFill>
              <a:latin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1315931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222B902-4C26-15B8-35A0-8932ABDA6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Les intervenants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1A213E14-5FA7-63AB-3AB2-A0F820604A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51564" y="2321169"/>
            <a:ext cx="3606483" cy="3513101"/>
          </a:xfrm>
        </p:spPr>
        <p:txBody>
          <a:bodyPr/>
          <a:lstStyle/>
          <a:p>
            <a:pPr marL="137160" indent="0">
              <a:buNone/>
            </a:pPr>
            <a:r>
              <a:rPr lang="fr-FR" b="1">
                <a:highlight>
                  <a:srgbClr val="FFFFFF"/>
                </a:highlight>
              </a:rPr>
              <a:t>Nadjma AHAMADA,</a:t>
            </a:r>
            <a:br>
              <a:rPr lang="fr-FR" b="1">
                <a:highlight>
                  <a:srgbClr val="FFFFFF"/>
                </a:highlight>
              </a:rPr>
            </a:br>
            <a:r>
              <a:rPr lang="fr-FR">
                <a:highlight>
                  <a:srgbClr val="FFFFFF"/>
                </a:highlight>
              </a:rPr>
              <a:t>Chargée de Concertation</a:t>
            </a:r>
          </a:p>
          <a:p>
            <a:pPr marL="137160" indent="0">
              <a:buNone/>
            </a:pPr>
            <a:r>
              <a:rPr lang="fr-FR" b="1">
                <a:highlight>
                  <a:srgbClr val="FFFFFF"/>
                </a:highlight>
                <a:latin typeface="Brockmann"/>
              </a:rPr>
              <a:t>Amaury MAZON,</a:t>
            </a:r>
            <a:br>
              <a:rPr lang="fr-FR" b="1">
                <a:highlight>
                  <a:srgbClr val="FFFFFF"/>
                </a:highlight>
                <a:latin typeface="Brockmann"/>
              </a:rPr>
            </a:br>
            <a:r>
              <a:rPr lang="fr-FR">
                <a:highlight>
                  <a:srgbClr val="FFFFFF"/>
                </a:highlight>
              </a:rPr>
              <a:t>Délégué territorial</a:t>
            </a:r>
            <a:endParaRPr lang="fr-FR" baseline="-25000">
              <a:highlight>
                <a:srgbClr val="FFFFFF"/>
              </a:highlight>
            </a:endParaRPr>
          </a:p>
          <a:p>
            <a:pPr marL="137160" indent="0">
              <a:buNone/>
            </a:pPr>
            <a:r>
              <a:rPr lang="fr-FR" b="1">
                <a:highlight>
                  <a:srgbClr val="FFFFFF"/>
                </a:highlight>
                <a:latin typeface="Brockmann"/>
              </a:rPr>
              <a:t>Laurent MUZART,</a:t>
            </a:r>
            <a:br>
              <a:rPr lang="fr-FR" b="1">
                <a:highlight>
                  <a:srgbClr val="FFFFFF"/>
                </a:highlight>
                <a:latin typeface="Brockmann"/>
              </a:rPr>
            </a:br>
            <a:r>
              <a:rPr lang="fr-FR">
                <a:highlight>
                  <a:srgbClr val="FFFFFF"/>
                </a:highlight>
              </a:rPr>
              <a:t>Responsable développement projet GOCO</a:t>
            </a:r>
            <a:r>
              <a:rPr lang="fr-FR" baseline="-25000">
                <a:highlight>
                  <a:srgbClr val="FFFFFF"/>
                </a:highlight>
              </a:rPr>
              <a:t>2</a:t>
            </a:r>
          </a:p>
          <a:p>
            <a:pPr marL="137160" indent="0">
              <a:buNone/>
            </a:pPr>
            <a:endParaRPr lang="fr-FR" baseline="-25000">
              <a:highlight>
                <a:srgbClr val="FFFF00"/>
              </a:highlight>
              <a:latin typeface="Brockmann"/>
            </a:endParaRP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DE9F2FC0-0203-3231-B041-959F79AFAA79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8132789" y="1950133"/>
            <a:ext cx="3455670" cy="3880773"/>
          </a:xfrm>
        </p:spPr>
        <p:txBody>
          <a:bodyPr/>
          <a:lstStyle/>
          <a:p>
            <a:pPr marL="137160" indent="0">
              <a:buNone/>
            </a:pPr>
            <a:r>
              <a:rPr lang="fr-FR" b="1">
                <a:latin typeface="Brockmann"/>
              </a:rPr>
              <a:t>Philippe PENCHAUD</a:t>
            </a:r>
            <a:br>
              <a:rPr lang="fr-FR" b="1">
                <a:latin typeface="Brockmann"/>
              </a:rPr>
            </a:br>
            <a:r>
              <a:rPr lang="fr-FR">
                <a:latin typeface="Brockmann"/>
              </a:rPr>
              <a:t>Directeur projets</a:t>
            </a:r>
            <a:endParaRPr lang="fr-FR"/>
          </a:p>
          <a:p>
            <a:pPr marL="137160" indent="0">
              <a:buNone/>
            </a:pPr>
            <a:endParaRPr lang="fr-FR" sz="1400">
              <a:latin typeface="Brockmann"/>
            </a:endParaRPr>
          </a:p>
          <a:p>
            <a:pPr marL="137160" indent="0">
              <a:buNone/>
            </a:pPr>
            <a:endParaRPr lang="fr-FR" sz="1000">
              <a:latin typeface="Brockmann"/>
            </a:endParaRPr>
          </a:p>
          <a:p>
            <a:pPr marL="137160" indent="0">
              <a:buNone/>
            </a:pPr>
            <a:r>
              <a:rPr lang="fr-FR" b="1">
                <a:latin typeface="Brockmann"/>
              </a:rPr>
              <a:t>Vincent LELONG</a:t>
            </a:r>
            <a:br>
              <a:rPr lang="fr-FR" b="1">
                <a:latin typeface="Brockmann"/>
              </a:rPr>
            </a:br>
            <a:r>
              <a:rPr lang="fr-FR">
                <a:latin typeface="Brockmann"/>
              </a:rPr>
              <a:t>Responsable décarbonation</a:t>
            </a:r>
            <a:endParaRPr lang="fr-FR"/>
          </a:p>
          <a:p>
            <a:pPr marL="137160" indent="0">
              <a:buNone/>
            </a:pPr>
            <a:endParaRPr lang="fr-FR"/>
          </a:p>
          <a:p>
            <a:pPr marL="137160" indent="0">
              <a:buNone/>
            </a:pPr>
            <a:endParaRPr lang="fr-FR"/>
          </a:p>
          <a:p>
            <a:pPr marL="137160" indent="0">
              <a:buNone/>
            </a:pPr>
            <a:r>
              <a:rPr lang="fr-FR" b="1">
                <a:latin typeface="Brockmann"/>
              </a:rPr>
              <a:t>Marc NAVEZ</a:t>
            </a:r>
            <a:br>
              <a:rPr lang="fr-FR" b="1">
                <a:latin typeface="Brockmann"/>
              </a:rPr>
            </a:br>
            <a:r>
              <a:rPr lang="fr-FR">
                <a:latin typeface="Brockmann"/>
              </a:rPr>
              <a:t>Garant</a:t>
            </a:r>
          </a:p>
          <a:p>
            <a:pPr marL="137160" indent="0">
              <a:buNone/>
            </a:pPr>
            <a:endParaRPr lang="fr-FR" b="1"/>
          </a:p>
          <a:p>
            <a:pPr marL="137160" indent="0">
              <a:buNone/>
            </a:pPr>
            <a:endParaRPr lang="fr-FR" b="1"/>
          </a:p>
          <a:p>
            <a:pPr marL="137160" indent="0">
              <a:buNone/>
            </a:pPr>
            <a:endParaRPr lang="fr-FR" b="1"/>
          </a:p>
          <a:p>
            <a:pPr marL="137160" indent="0">
              <a:buNone/>
            </a:pPr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4529229-70E8-5E68-57C7-78D68087FBC7}"/>
              </a:ext>
            </a:extLst>
          </p:cNvPr>
          <p:cNvSpPr/>
          <p:nvPr/>
        </p:nvSpPr>
        <p:spPr>
          <a:xfrm>
            <a:off x="399020" y="6131150"/>
            <a:ext cx="8640067" cy="43474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0A2AE1B8-D1D8-00D2-D34C-0A7D1CDD6D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624333"/>
            <a:ext cx="2190000" cy="837675"/>
          </a:xfrm>
          <a:prstGeom prst="rect">
            <a:avLst/>
          </a:prstGeom>
        </p:spPr>
      </p:pic>
      <p:pic>
        <p:nvPicPr>
          <p:cNvPr id="8" name="Image 7" descr="Une image contenant Police, Graphique, logo, graphisme&#10;&#10;Le contenu généré par l’IA peut être incorrect.">
            <a:extLst>
              <a:ext uri="{FF2B5EF4-FFF2-40B4-BE49-F238E27FC236}">
                <a16:creationId xmlns:a16="http://schemas.microsoft.com/office/drawing/2014/main" id="{FA0C7A68-8475-E61F-2A58-DAB1CF04ED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471" y="2902810"/>
            <a:ext cx="1492093" cy="105238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F952715-3A62-8C64-657D-E14CA7F66D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39182" y="2118205"/>
            <a:ext cx="1441177" cy="875436"/>
          </a:xfrm>
          <a:prstGeom prst="rect">
            <a:avLst/>
          </a:prstGeom>
        </p:spPr>
      </p:pic>
      <p:sp>
        <p:nvSpPr>
          <p:cNvPr id="2" name="Espace réservé du numéro de diapositive 3">
            <a:extLst>
              <a:ext uri="{FF2B5EF4-FFF2-40B4-BE49-F238E27FC236}">
                <a16:creationId xmlns:a16="http://schemas.microsoft.com/office/drawing/2014/main" id="{4133677F-6BF5-A0EB-4069-853E027D4629}"/>
              </a:ext>
            </a:extLst>
          </p:cNvPr>
          <p:cNvSpPr txBox="1">
            <a:spLocks/>
          </p:cNvSpPr>
          <p:nvPr/>
        </p:nvSpPr>
        <p:spPr>
          <a:xfrm>
            <a:off x="11509375" y="0"/>
            <a:ext cx="682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fld id="{00000000-1234-1234-1234-123412341234}" type="slidenum">
              <a:rPr lang="fr-FR" sz="1050" b="1" smtClean="0">
                <a:solidFill>
                  <a:prstClr val="black"/>
                </a:solidFill>
                <a:latin typeface="Trebuchet MS"/>
                <a:sym typeface="Trebuchet MS"/>
              </a:rPr>
              <a:pPr defTabSz="457200">
                <a:defRPr/>
              </a:pPr>
              <a:t>3</a:t>
            </a:fld>
            <a:endParaRPr lang="fr-FR" sz="1050" b="1">
              <a:solidFill>
                <a:prstClr val="black"/>
              </a:solidFill>
              <a:latin typeface="Trebuchet MS"/>
              <a:sym typeface="Trebuchet MS"/>
            </a:endParaRPr>
          </a:p>
        </p:txBody>
      </p:sp>
      <p:pic>
        <p:nvPicPr>
          <p:cNvPr id="7" name="Image 6" descr="Une image contenant Graphique, Police, logo, symbole&#10;&#10;Le contenu généré par l’IA peut être incorrect.">
            <a:extLst>
              <a:ext uri="{FF2B5EF4-FFF2-40B4-BE49-F238E27FC236}">
                <a16:creationId xmlns:a16="http://schemas.microsoft.com/office/drawing/2014/main" id="{3000D846-66B9-4555-0B95-5B5AC8B273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6140" y="3024254"/>
            <a:ext cx="1667259" cy="1094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7244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object 8_7"/>
          <p:cNvSpPr/>
          <p:nvPr/>
        </p:nvSpPr>
        <p:spPr>
          <a:xfrm>
            <a:off x="2763648" y="397504"/>
            <a:ext cx="8477789" cy="115349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860" rIns="0" bIns="0">
            <a:noAutofit/>
          </a:bodyPr>
          <a:lstStyle/>
          <a:p>
            <a:pPr marL="8858" marR="0" lvl="0" indent="0" algn="l" defTabSz="642868" rtl="0" eaLnBrk="1" fontAlgn="auto" latinLnBrk="0" hangingPunct="1">
              <a:lnSpc>
                <a:spcPct val="100000"/>
              </a:lnSpc>
              <a:spcBef>
                <a:spcPts val="69"/>
              </a:spcBef>
              <a:spcAft>
                <a:spcPts val="0"/>
              </a:spcAft>
              <a:buClrTx/>
              <a:buSzTx/>
              <a:buFontTx/>
              <a:buNone/>
              <a:tabLst>
                <a:tab pos="1364703" algn="l"/>
                <a:tab pos="2168794" algn="l"/>
                <a:tab pos="3313554" algn="l"/>
              </a:tabLst>
              <a:defRPr/>
            </a:pPr>
            <a:r>
              <a:rPr kumimoji="0" lang="fr-FR" sz="4219" b="0" i="0" u="none" strike="noStrike" kern="1200" cap="none" spc="-249" normalizeH="0" baseline="0" noProof="0">
                <a:ln>
                  <a:noFill/>
                </a:ln>
                <a:solidFill>
                  <a:srgbClr val="3FBAEA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rôle des garants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86D05F02-F1CD-2F4D-AE18-9E6D23557A42}"/>
              </a:ext>
            </a:extLst>
          </p:cNvPr>
          <p:cNvGrpSpPr/>
          <p:nvPr/>
        </p:nvGrpSpPr>
        <p:grpSpPr>
          <a:xfrm>
            <a:off x="926469" y="6099637"/>
            <a:ext cx="11265532" cy="758363"/>
            <a:chOff x="694851" y="4574728"/>
            <a:chExt cx="8449149" cy="568772"/>
          </a:xfrm>
        </p:grpSpPr>
        <p:sp>
          <p:nvSpPr>
            <p:cNvPr id="24" name="object 3">
              <a:extLst>
                <a:ext uri="{FF2B5EF4-FFF2-40B4-BE49-F238E27FC236}">
                  <a16:creationId xmlns:a16="http://schemas.microsoft.com/office/drawing/2014/main" id="{EB40BECB-55F2-8746-A9DE-EB75936C9257}"/>
                </a:ext>
              </a:extLst>
            </p:cNvPr>
            <p:cNvSpPr/>
            <p:nvPr/>
          </p:nvSpPr>
          <p:spPr>
            <a:xfrm>
              <a:off x="1755508" y="4574728"/>
              <a:ext cx="7388492" cy="568772"/>
            </a:xfrm>
            <a:custGeom>
              <a:avLst/>
              <a:gdLst/>
              <a:ahLst/>
              <a:cxnLst/>
              <a:rect l="l" t="t" r="r" b="b"/>
              <a:pathLst>
                <a:path w="10504169" h="1079500">
                  <a:moveTo>
                    <a:pt x="10503877" y="0"/>
                  </a:moveTo>
                  <a:lnTo>
                    <a:pt x="0" y="0"/>
                  </a:lnTo>
                  <a:lnTo>
                    <a:pt x="0" y="1079500"/>
                  </a:lnTo>
                  <a:lnTo>
                    <a:pt x="10503877" y="1079500"/>
                  </a:lnTo>
                  <a:lnTo>
                    <a:pt x="10503877" y="0"/>
                  </a:lnTo>
                  <a:close/>
                </a:path>
              </a:pathLst>
            </a:custGeom>
            <a:solidFill>
              <a:srgbClr val="21193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object 4">
              <a:extLst>
                <a:ext uri="{FF2B5EF4-FFF2-40B4-BE49-F238E27FC236}">
                  <a16:creationId xmlns:a16="http://schemas.microsoft.com/office/drawing/2014/main" id="{A17C8E65-8DB2-1B46-8193-7EC1E9C4327D}"/>
                </a:ext>
              </a:extLst>
            </p:cNvPr>
            <p:cNvSpPr/>
            <p:nvPr/>
          </p:nvSpPr>
          <p:spPr>
            <a:xfrm>
              <a:off x="694851" y="4784126"/>
              <a:ext cx="796394" cy="147698"/>
            </a:xfrm>
            <a:custGeom>
              <a:avLst/>
              <a:gdLst/>
              <a:ahLst/>
              <a:cxnLst/>
              <a:rect l="l" t="t" r="r" b="b"/>
              <a:pathLst>
                <a:path w="1511300" h="281304">
                  <a:moveTo>
                    <a:pt x="199885" y="217271"/>
                  </a:moveTo>
                  <a:lnTo>
                    <a:pt x="197065" y="216230"/>
                  </a:lnTo>
                  <a:lnTo>
                    <a:pt x="195618" y="217970"/>
                  </a:lnTo>
                  <a:lnTo>
                    <a:pt x="184988" y="229819"/>
                  </a:lnTo>
                  <a:lnTo>
                    <a:pt x="169430" y="244856"/>
                  </a:lnTo>
                  <a:lnTo>
                    <a:pt x="150418" y="259626"/>
                  </a:lnTo>
                  <a:lnTo>
                    <a:pt x="129324" y="270738"/>
                  </a:lnTo>
                  <a:lnTo>
                    <a:pt x="122656" y="273202"/>
                  </a:lnTo>
                  <a:lnTo>
                    <a:pt x="115989" y="274650"/>
                  </a:lnTo>
                  <a:lnTo>
                    <a:pt x="108877" y="274650"/>
                  </a:lnTo>
                  <a:lnTo>
                    <a:pt x="89687" y="270510"/>
                  </a:lnTo>
                  <a:lnTo>
                    <a:pt x="74117" y="259600"/>
                  </a:lnTo>
                  <a:lnTo>
                    <a:pt x="63665" y="243598"/>
                  </a:lnTo>
                  <a:lnTo>
                    <a:pt x="59842" y="224231"/>
                  </a:lnTo>
                  <a:lnTo>
                    <a:pt x="59842" y="65760"/>
                  </a:lnTo>
                  <a:lnTo>
                    <a:pt x="51854" y="37198"/>
                  </a:lnTo>
                  <a:lnTo>
                    <a:pt x="34607" y="16814"/>
                  </a:lnTo>
                  <a:lnTo>
                    <a:pt x="15024" y="4470"/>
                  </a:lnTo>
                  <a:lnTo>
                    <a:pt x="0" y="88"/>
                  </a:lnTo>
                  <a:lnTo>
                    <a:pt x="0" y="280809"/>
                  </a:lnTo>
                  <a:lnTo>
                    <a:pt x="59842" y="280809"/>
                  </a:lnTo>
                  <a:lnTo>
                    <a:pt x="94068" y="280784"/>
                  </a:lnTo>
                  <a:lnTo>
                    <a:pt x="182245" y="280720"/>
                  </a:lnTo>
                  <a:lnTo>
                    <a:pt x="199885" y="280708"/>
                  </a:lnTo>
                  <a:lnTo>
                    <a:pt x="199885" y="274650"/>
                  </a:lnTo>
                  <a:lnTo>
                    <a:pt x="199885" y="217271"/>
                  </a:lnTo>
                  <a:close/>
                  <a:moveTo>
                    <a:pt x="425437" y="280758"/>
                  </a:moveTo>
                  <a:lnTo>
                    <a:pt x="277444" y="0"/>
                  </a:lnTo>
                  <a:lnTo>
                    <a:pt x="236550" y="92252"/>
                  </a:lnTo>
                  <a:lnTo>
                    <a:pt x="236169" y="93116"/>
                  </a:lnTo>
                  <a:lnTo>
                    <a:pt x="236537" y="93776"/>
                  </a:lnTo>
                  <a:lnTo>
                    <a:pt x="237832" y="94462"/>
                  </a:lnTo>
                  <a:lnTo>
                    <a:pt x="238531" y="94437"/>
                  </a:lnTo>
                  <a:lnTo>
                    <a:pt x="243192" y="86817"/>
                  </a:lnTo>
                  <a:lnTo>
                    <a:pt x="253479" y="87160"/>
                  </a:lnTo>
                  <a:lnTo>
                    <a:pt x="286397" y="149440"/>
                  </a:lnTo>
                  <a:lnTo>
                    <a:pt x="354926" y="280758"/>
                  </a:lnTo>
                  <a:lnTo>
                    <a:pt x="425437" y="280758"/>
                  </a:lnTo>
                  <a:close/>
                  <a:moveTo>
                    <a:pt x="802805" y="217195"/>
                  </a:moveTo>
                  <a:lnTo>
                    <a:pt x="799985" y="216154"/>
                  </a:lnTo>
                  <a:lnTo>
                    <a:pt x="798537" y="217893"/>
                  </a:lnTo>
                  <a:lnTo>
                    <a:pt x="787895" y="229730"/>
                  </a:lnTo>
                  <a:lnTo>
                    <a:pt x="772337" y="244767"/>
                  </a:lnTo>
                  <a:lnTo>
                    <a:pt x="753325" y="259537"/>
                  </a:lnTo>
                  <a:lnTo>
                    <a:pt x="732307" y="270611"/>
                  </a:lnTo>
                  <a:lnTo>
                    <a:pt x="725639" y="273113"/>
                  </a:lnTo>
                  <a:lnTo>
                    <a:pt x="718959" y="274561"/>
                  </a:lnTo>
                  <a:lnTo>
                    <a:pt x="712393" y="274561"/>
                  </a:lnTo>
                  <a:lnTo>
                    <a:pt x="676821" y="263804"/>
                  </a:lnTo>
                  <a:lnTo>
                    <a:pt x="647788" y="234492"/>
                  </a:lnTo>
                  <a:lnTo>
                    <a:pt x="628205" y="191008"/>
                  </a:lnTo>
                  <a:lnTo>
                    <a:pt x="621030" y="137756"/>
                  </a:lnTo>
                  <a:lnTo>
                    <a:pt x="628611" y="80289"/>
                  </a:lnTo>
                  <a:lnTo>
                    <a:pt x="647217" y="40855"/>
                  </a:lnTo>
                  <a:lnTo>
                    <a:pt x="670648" y="16852"/>
                  </a:lnTo>
                  <a:lnTo>
                    <a:pt x="692708" y="5702"/>
                  </a:lnTo>
                  <a:lnTo>
                    <a:pt x="694855" y="5054"/>
                  </a:lnTo>
                  <a:lnTo>
                    <a:pt x="693991" y="1689"/>
                  </a:lnTo>
                  <a:lnTo>
                    <a:pt x="649300" y="11899"/>
                  </a:lnTo>
                  <a:lnTo>
                    <a:pt x="612762" y="32753"/>
                  </a:lnTo>
                  <a:lnTo>
                    <a:pt x="584149" y="62509"/>
                  </a:lnTo>
                  <a:lnTo>
                    <a:pt x="565492" y="99225"/>
                  </a:lnTo>
                  <a:lnTo>
                    <a:pt x="558838" y="140982"/>
                  </a:lnTo>
                  <a:lnTo>
                    <a:pt x="565848" y="183781"/>
                  </a:lnTo>
                  <a:lnTo>
                    <a:pt x="585431" y="221221"/>
                  </a:lnTo>
                  <a:lnTo>
                    <a:pt x="615403" y="251218"/>
                  </a:lnTo>
                  <a:lnTo>
                    <a:pt x="653567" y="271678"/>
                  </a:lnTo>
                  <a:lnTo>
                    <a:pt x="697738" y="280517"/>
                  </a:lnTo>
                  <a:lnTo>
                    <a:pt x="702957" y="280720"/>
                  </a:lnTo>
                  <a:lnTo>
                    <a:pt x="802805" y="280631"/>
                  </a:lnTo>
                  <a:lnTo>
                    <a:pt x="802805" y="274561"/>
                  </a:lnTo>
                  <a:lnTo>
                    <a:pt x="802805" y="217195"/>
                  </a:lnTo>
                  <a:close/>
                  <a:moveTo>
                    <a:pt x="1020965" y="224421"/>
                  </a:moveTo>
                  <a:lnTo>
                    <a:pt x="1002385" y="178816"/>
                  </a:lnTo>
                  <a:lnTo>
                    <a:pt x="835621" y="1282"/>
                  </a:lnTo>
                  <a:lnTo>
                    <a:pt x="727989" y="1257"/>
                  </a:lnTo>
                  <a:lnTo>
                    <a:pt x="727925" y="4559"/>
                  </a:lnTo>
                  <a:lnTo>
                    <a:pt x="732904" y="5346"/>
                  </a:lnTo>
                  <a:lnTo>
                    <a:pt x="737781" y="5448"/>
                  </a:lnTo>
                  <a:lnTo>
                    <a:pt x="748398" y="9334"/>
                  </a:lnTo>
                  <a:lnTo>
                    <a:pt x="783894" y="33591"/>
                  </a:lnTo>
                  <a:lnTo>
                    <a:pt x="812761" y="63690"/>
                  </a:lnTo>
                  <a:lnTo>
                    <a:pt x="1010678" y="280593"/>
                  </a:lnTo>
                  <a:lnTo>
                    <a:pt x="1018984" y="280593"/>
                  </a:lnTo>
                  <a:lnTo>
                    <a:pt x="1020965" y="278612"/>
                  </a:lnTo>
                  <a:lnTo>
                    <a:pt x="1020965" y="224421"/>
                  </a:lnTo>
                  <a:close/>
                  <a:moveTo>
                    <a:pt x="1241386" y="140931"/>
                  </a:moveTo>
                  <a:lnTo>
                    <a:pt x="1230884" y="90271"/>
                  </a:lnTo>
                  <a:lnTo>
                    <a:pt x="1203782" y="48221"/>
                  </a:lnTo>
                  <a:lnTo>
                    <a:pt x="1163510" y="17919"/>
                  </a:lnTo>
                  <a:lnTo>
                    <a:pt x="1113523" y="2489"/>
                  </a:lnTo>
                  <a:lnTo>
                    <a:pt x="1100315" y="1257"/>
                  </a:lnTo>
                  <a:lnTo>
                    <a:pt x="996353" y="1346"/>
                  </a:lnTo>
                  <a:lnTo>
                    <a:pt x="996353" y="65239"/>
                  </a:lnTo>
                  <a:lnTo>
                    <a:pt x="998943" y="66294"/>
                  </a:lnTo>
                  <a:lnTo>
                    <a:pt x="1012177" y="52298"/>
                  </a:lnTo>
                  <a:lnTo>
                    <a:pt x="1029601" y="36283"/>
                  </a:lnTo>
                  <a:lnTo>
                    <a:pt x="1050353" y="20802"/>
                  </a:lnTo>
                  <a:lnTo>
                    <a:pt x="1073124" y="9639"/>
                  </a:lnTo>
                  <a:lnTo>
                    <a:pt x="1077874" y="8128"/>
                  </a:lnTo>
                  <a:lnTo>
                    <a:pt x="1083221" y="6972"/>
                  </a:lnTo>
                  <a:lnTo>
                    <a:pt x="1091272" y="6972"/>
                  </a:lnTo>
                  <a:lnTo>
                    <a:pt x="1132103" y="18757"/>
                  </a:lnTo>
                  <a:lnTo>
                    <a:pt x="1158938" y="49822"/>
                  </a:lnTo>
                  <a:lnTo>
                    <a:pt x="1173645" y="93751"/>
                  </a:lnTo>
                  <a:lnTo>
                    <a:pt x="1178128" y="144145"/>
                  </a:lnTo>
                  <a:lnTo>
                    <a:pt x="1177061" y="169100"/>
                  </a:lnTo>
                  <a:lnTo>
                    <a:pt x="1168095" y="207632"/>
                  </a:lnTo>
                  <a:lnTo>
                    <a:pt x="1140917" y="249555"/>
                  </a:lnTo>
                  <a:lnTo>
                    <a:pt x="1094333" y="273545"/>
                  </a:lnTo>
                  <a:lnTo>
                    <a:pt x="1073226" y="275971"/>
                  </a:lnTo>
                  <a:lnTo>
                    <a:pt x="1071105" y="275971"/>
                  </a:lnTo>
                  <a:lnTo>
                    <a:pt x="1070470" y="276974"/>
                  </a:lnTo>
                  <a:lnTo>
                    <a:pt x="1070470" y="279311"/>
                  </a:lnTo>
                  <a:lnTo>
                    <a:pt x="1071575" y="280162"/>
                  </a:lnTo>
                  <a:lnTo>
                    <a:pt x="1072908" y="280314"/>
                  </a:lnTo>
                  <a:lnTo>
                    <a:pt x="1110399" y="280314"/>
                  </a:lnTo>
                  <a:lnTo>
                    <a:pt x="1170139" y="270573"/>
                  </a:lnTo>
                  <a:lnTo>
                    <a:pt x="1208570" y="245516"/>
                  </a:lnTo>
                  <a:lnTo>
                    <a:pt x="1230210" y="211391"/>
                  </a:lnTo>
                  <a:lnTo>
                    <a:pt x="1239647" y="174447"/>
                  </a:lnTo>
                  <a:lnTo>
                    <a:pt x="1241386" y="140931"/>
                  </a:lnTo>
                  <a:close/>
                  <a:moveTo>
                    <a:pt x="1511096" y="90906"/>
                  </a:moveTo>
                  <a:lnTo>
                    <a:pt x="1503540" y="60693"/>
                  </a:lnTo>
                  <a:lnTo>
                    <a:pt x="1483029" y="32067"/>
                  </a:lnTo>
                  <a:lnTo>
                    <a:pt x="1447774" y="10718"/>
                  </a:lnTo>
                  <a:lnTo>
                    <a:pt x="1396009" y="2336"/>
                  </a:lnTo>
                  <a:lnTo>
                    <a:pt x="1386713" y="2336"/>
                  </a:lnTo>
                  <a:lnTo>
                    <a:pt x="1385557" y="3302"/>
                  </a:lnTo>
                  <a:lnTo>
                    <a:pt x="1385557" y="5829"/>
                  </a:lnTo>
                  <a:lnTo>
                    <a:pt x="1386535" y="6642"/>
                  </a:lnTo>
                  <a:lnTo>
                    <a:pt x="1387792" y="6807"/>
                  </a:lnTo>
                  <a:lnTo>
                    <a:pt x="1413471" y="14211"/>
                  </a:lnTo>
                  <a:lnTo>
                    <a:pt x="1435595" y="30226"/>
                  </a:lnTo>
                  <a:lnTo>
                    <a:pt x="1451102" y="55587"/>
                  </a:lnTo>
                  <a:lnTo>
                    <a:pt x="1456956" y="91020"/>
                  </a:lnTo>
                  <a:lnTo>
                    <a:pt x="1451864" y="135420"/>
                  </a:lnTo>
                  <a:lnTo>
                    <a:pt x="1437703" y="163169"/>
                  </a:lnTo>
                  <a:lnTo>
                    <a:pt x="1416151" y="177469"/>
                  </a:lnTo>
                  <a:lnTo>
                    <a:pt x="1388884" y="181521"/>
                  </a:lnTo>
                  <a:lnTo>
                    <a:pt x="1379639" y="181254"/>
                  </a:lnTo>
                  <a:lnTo>
                    <a:pt x="1349489" y="157175"/>
                  </a:lnTo>
                  <a:lnTo>
                    <a:pt x="1343431" y="132295"/>
                  </a:lnTo>
                  <a:lnTo>
                    <a:pt x="1343431" y="68211"/>
                  </a:lnTo>
                  <a:lnTo>
                    <a:pt x="1339596" y="42887"/>
                  </a:lnTo>
                  <a:lnTo>
                    <a:pt x="1328521" y="21894"/>
                  </a:lnTo>
                  <a:lnTo>
                    <a:pt x="1310754" y="7581"/>
                  </a:lnTo>
                  <a:lnTo>
                    <a:pt x="1286916" y="2286"/>
                  </a:lnTo>
                  <a:lnTo>
                    <a:pt x="1286916" y="280568"/>
                  </a:lnTo>
                  <a:lnTo>
                    <a:pt x="1343431" y="280568"/>
                  </a:lnTo>
                  <a:lnTo>
                    <a:pt x="1343431" y="220535"/>
                  </a:lnTo>
                  <a:lnTo>
                    <a:pt x="1346136" y="207124"/>
                  </a:lnTo>
                  <a:lnTo>
                    <a:pt x="1353540" y="196164"/>
                  </a:lnTo>
                  <a:lnTo>
                    <a:pt x="1364513" y="188785"/>
                  </a:lnTo>
                  <a:lnTo>
                    <a:pt x="1377950" y="186093"/>
                  </a:lnTo>
                  <a:lnTo>
                    <a:pt x="1418463" y="186143"/>
                  </a:lnTo>
                  <a:lnTo>
                    <a:pt x="1465097" y="177507"/>
                  </a:lnTo>
                  <a:lnTo>
                    <a:pt x="1494002" y="155168"/>
                  </a:lnTo>
                  <a:lnTo>
                    <a:pt x="1508290" y="124510"/>
                  </a:lnTo>
                  <a:lnTo>
                    <a:pt x="1511096" y="90906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bject 10">
              <a:extLst>
                <a:ext uri="{FF2B5EF4-FFF2-40B4-BE49-F238E27FC236}">
                  <a16:creationId xmlns:a16="http://schemas.microsoft.com/office/drawing/2014/main" id="{35D451EA-C127-3949-8359-C57E8DB78668}"/>
                </a:ext>
              </a:extLst>
            </p:cNvPr>
            <p:cNvSpPr/>
            <p:nvPr/>
          </p:nvSpPr>
          <p:spPr>
            <a:xfrm>
              <a:off x="2718893" y="4758054"/>
              <a:ext cx="3907744" cy="10759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13416" rIns="0" bIns="0">
              <a:spAutoFit/>
            </a:bodyPr>
            <a:lstStyle/>
            <a:p>
              <a:pPr marL="8858" marR="0" lvl="0" indent="0" algn="l" defTabSz="642868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r>
                <a:rPr kumimoji="0" lang="fr-FR" sz="844" b="0" i="0" u="none" strike="noStrike" kern="1200" cap="none" spc="-1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LA </a:t>
              </a:r>
              <a:r>
                <a:rPr kumimoji="0" lang="fr-FR" sz="844" b="0" i="0" u="none" strike="noStrike" kern="1200" cap="none" spc="-5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COMMISSION</a:t>
              </a:r>
              <a:r>
                <a:rPr kumimoji="0" lang="fr-FR" sz="844" b="0" i="0" u="none" strike="noStrike" kern="1200" cap="none" spc="3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fr-FR" sz="844" b="0" i="0" u="none" strike="noStrike" kern="1200" cap="none" spc="-5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NATIONALE</a:t>
              </a:r>
              <a:r>
                <a:rPr kumimoji="0" lang="fr-FR" sz="844" b="0" i="0" u="none" strike="noStrike" kern="1200" cap="none" spc="-1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DU </a:t>
              </a:r>
              <a:r>
                <a:rPr kumimoji="0" lang="fr-FR" sz="844" b="0" i="0" u="none" strike="noStrike" kern="1200" cap="none" spc="-8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DÉBAT</a:t>
              </a:r>
              <a:r>
                <a:rPr kumimoji="0" lang="fr-FR" sz="844" b="0" i="0" u="none" strike="noStrike" kern="1200" cap="none" spc="-1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PUBLIC</a:t>
              </a:r>
              <a:endParaRPr kumimoji="0" lang="fr-LU" sz="844" b="0" i="0" u="none" strike="noStrike" kern="1200" cap="none" spc="-1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8" name="object 8_1">
            <a:extLst>
              <a:ext uri="{FF2B5EF4-FFF2-40B4-BE49-F238E27FC236}">
                <a16:creationId xmlns:a16="http://schemas.microsoft.com/office/drawing/2014/main" id="{139BD5D7-B8BC-92F7-0B18-18441535C0C2}"/>
              </a:ext>
            </a:extLst>
          </p:cNvPr>
          <p:cNvSpPr/>
          <p:nvPr/>
        </p:nvSpPr>
        <p:spPr>
          <a:xfrm>
            <a:off x="3886703" y="1108278"/>
            <a:ext cx="8136688" cy="153798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813" rIns="0" bIns="0">
            <a:noAutofit/>
          </a:bodyPr>
          <a:lstStyle/>
          <a:p>
            <a:pPr marL="11813" marR="0" lvl="0" indent="0" algn="l" defTabSz="609585" rtl="0" eaLnBrk="1" fontAlgn="auto" latinLnBrk="0" hangingPunct="1">
              <a:lnSpc>
                <a:spcPct val="100000"/>
              </a:lnSpc>
              <a:spcBef>
                <a:spcPts val="93"/>
              </a:spcBef>
              <a:spcAft>
                <a:spcPts val="0"/>
              </a:spcAft>
              <a:buClrTx/>
              <a:buSzTx/>
              <a:buFontTx/>
              <a:buNone/>
              <a:tabLst>
                <a:tab pos="1819781" algn="l"/>
                <a:tab pos="2892008" algn="l"/>
                <a:tab pos="4418504" algn="l"/>
              </a:tabLst>
              <a:defRPr/>
            </a:pPr>
            <a:endParaRPr kumimoji="0" lang="fr-LU" sz="3733" b="0" i="0" u="none" strike="noStrike" kern="1200" cap="none" spc="-1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9AEA700F-7038-ED80-23AF-3AE8264E9B70}"/>
              </a:ext>
            </a:extLst>
          </p:cNvPr>
          <p:cNvSpPr txBox="1">
            <a:spLocks/>
          </p:cNvSpPr>
          <p:nvPr/>
        </p:nvSpPr>
        <p:spPr>
          <a:xfrm>
            <a:off x="2575766" y="1011238"/>
            <a:ext cx="8853552" cy="4618620"/>
          </a:xfrm>
          <a:prstGeom prst="rect">
            <a:avLst/>
          </a:prstGeom>
        </p:spPr>
        <p:txBody>
          <a:bodyPr>
            <a:noAutofit/>
          </a:bodyPr>
          <a:lstStyle>
            <a:lvl1pPr marL="575986" indent="-431989" algn="l" defTabSz="642868" rtl="0" eaLnBrk="1" latinLnBrk="0" hangingPunct="1">
              <a:lnSpc>
                <a:spcPct val="90000"/>
              </a:lnSpc>
              <a:spcBef>
                <a:spcPts val="188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sz="19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2151" indent="-160717" algn="l" defTabSz="642868" rtl="0" eaLnBrk="1" latinLnBrk="0" hangingPunct="1">
              <a:lnSpc>
                <a:spcPct val="90000"/>
              </a:lnSpc>
              <a:spcBef>
                <a:spcPts val="352"/>
              </a:spcBef>
              <a:buFont typeface="Arial" panose="020B0604020202020204" pitchFamily="34" charset="0"/>
              <a:buChar char="•"/>
              <a:defRPr sz="1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3585" indent="-160717" algn="l" defTabSz="642868" rtl="0" eaLnBrk="1" latinLnBrk="0" hangingPunct="1">
              <a:lnSpc>
                <a:spcPct val="90000"/>
              </a:lnSpc>
              <a:spcBef>
                <a:spcPts val="352"/>
              </a:spcBef>
              <a:buFont typeface="Arial" panose="020B0604020202020204" pitchFamily="34" charset="0"/>
              <a:buChar char="•"/>
              <a:defRPr sz="140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25019" indent="-160717" algn="l" defTabSz="642868" rtl="0" eaLnBrk="1" latinLnBrk="0" hangingPunct="1">
              <a:lnSpc>
                <a:spcPct val="90000"/>
              </a:lnSpc>
              <a:spcBef>
                <a:spcPts val="352"/>
              </a:spcBef>
              <a:buFont typeface="Arial" panose="020B0604020202020204" pitchFamily="34" charset="0"/>
              <a:buChar char="•"/>
              <a:defRPr sz="12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46453" indent="-160717" algn="l" defTabSz="642868" rtl="0" eaLnBrk="1" latinLnBrk="0" hangingPunct="1">
              <a:lnSpc>
                <a:spcPct val="90000"/>
              </a:lnSpc>
              <a:spcBef>
                <a:spcPts val="352"/>
              </a:spcBef>
              <a:buFont typeface="Arial" panose="020B0604020202020204" pitchFamily="34" charset="0"/>
              <a:buChar char="•"/>
              <a:defRPr sz="12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67888" indent="-160717" algn="l" defTabSz="642868" rtl="0" eaLnBrk="1" latinLnBrk="0" hangingPunct="1">
              <a:lnSpc>
                <a:spcPct val="90000"/>
              </a:lnSpc>
              <a:spcBef>
                <a:spcPts val="352"/>
              </a:spcBef>
              <a:buFont typeface="Arial" panose="020B0604020202020204" pitchFamily="34" charset="0"/>
              <a:buChar char="•"/>
              <a:defRPr sz="12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89321" indent="-160717" algn="l" defTabSz="642868" rtl="0" eaLnBrk="1" latinLnBrk="0" hangingPunct="1">
              <a:lnSpc>
                <a:spcPct val="90000"/>
              </a:lnSpc>
              <a:spcBef>
                <a:spcPts val="352"/>
              </a:spcBef>
              <a:buFont typeface="Arial" panose="020B0604020202020204" pitchFamily="34" charset="0"/>
              <a:buChar char="•"/>
              <a:defRPr sz="12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0756" indent="-160717" algn="l" defTabSz="642868" rtl="0" eaLnBrk="1" latinLnBrk="0" hangingPunct="1">
              <a:lnSpc>
                <a:spcPct val="90000"/>
              </a:lnSpc>
              <a:spcBef>
                <a:spcPts val="352"/>
              </a:spcBef>
              <a:buFont typeface="Arial" panose="020B0604020202020204" pitchFamily="34" charset="0"/>
              <a:buChar char="•"/>
              <a:defRPr sz="12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32189" indent="-160717" algn="l" defTabSz="642868" rtl="0" eaLnBrk="1" latinLnBrk="0" hangingPunct="1">
              <a:lnSpc>
                <a:spcPct val="90000"/>
              </a:lnSpc>
              <a:spcBef>
                <a:spcPts val="352"/>
              </a:spcBef>
              <a:buFont typeface="Arial" panose="020B0604020202020204" pitchFamily="34" charset="0"/>
              <a:buChar char="•"/>
              <a:defRPr sz="12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3997" marR="0" lvl="0" indent="0" algn="l" defTabSz="642868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Wingdings" charset="2"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43997" marR="0" lvl="0" indent="0" algn="l" defTabSz="642868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Wingdings" charset="2"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 droit à valeur constitutionnel : « </a:t>
            </a:r>
            <a:r>
              <a:rPr kumimoji="0" lang="fr-FR" sz="16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Toute personne a le droit […] d’accéder aux informations </a:t>
            </a:r>
            <a:br>
              <a:rPr kumimoji="0" lang="fr-FR" sz="16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fr-FR" sz="16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relatives à l’environnement détenues par les autorités publiques et de participer à l’élaboration des décisions publiques ayant une incidence sur l’environnement </a:t>
            </a: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»</a:t>
            </a:r>
          </a:p>
          <a:p>
            <a:pPr marL="143997" marR="0" lvl="0" indent="0" algn="l" defTabSz="642868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Wingdings" charset="2"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0000"/>
                    <a:lumOff val="40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Article 7 de la Charte de l’Environnement – rendue constitutionnelle en 2005 </a:t>
            </a:r>
          </a:p>
          <a:p>
            <a:pPr marL="0" marR="0" lvl="0" indent="0" algn="l" defTabSz="642868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Wingdings" charset="2"/>
              <a:buNone/>
              <a:tabLst/>
              <a:defRPr/>
            </a:pPr>
            <a:endParaRPr kumimoji="0" lang="fr-FR" sz="16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defTabSz="642868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Accompagner la concertation préalable</a:t>
            </a:r>
          </a:p>
          <a:p>
            <a:pPr marL="342900" marR="0" lvl="0" indent="-342900" algn="l" defTabSz="642868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Veiller au respect 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 valeurs de la CNDP</a:t>
            </a:r>
          </a:p>
          <a:p>
            <a:pPr marL="342900" marR="0" lvl="0" indent="-342900" algn="l" defTabSz="642868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Être des incitateurs 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vis-à-vis des maîtres d’ouvrage </a:t>
            </a:r>
          </a:p>
          <a:p>
            <a:pPr marL="342900" marR="0" lvl="0" indent="-342900" algn="l" defTabSz="642868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Être des recours pour le public 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 besoin </a:t>
            </a:r>
          </a:p>
          <a:p>
            <a:pPr marL="342900" marR="0" lvl="0" indent="-342900" algn="l" defTabSz="642868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Rendre compte 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annuellement du déroulement et du contenu de la concertation </a:t>
            </a:r>
          </a:p>
          <a:p>
            <a:pPr marL="143997" marR="0" lvl="0" indent="0" algn="l" defTabSz="642868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Wingdings" charset="2"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0000"/>
                  <a:lumOff val="40000"/>
                </a:prstClr>
              </a:solidFill>
              <a:effectLst/>
              <a:uLnTx/>
              <a:uFillTx/>
              <a:latin typeface="Aptos" panose="020B00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43997" marR="0" lvl="0" indent="0" algn="l" defTabSz="642868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Wingdings" charset="2"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 garants de la concertation, nommés par la CNDP :</a:t>
            </a:r>
            <a:b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Jean-Pierre BOMPARD, Marc NAVEZ et Catherine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TREBAOL</a:t>
            </a: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43997" marR="0" lvl="0" indent="0" algn="l" defTabSz="642868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Wingdings" charset="2"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concertation-goco2@garant-cndp.fr</a:t>
            </a: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0000"/>
                  <a:lumOff val="40000"/>
                </a:prstClr>
              </a:solidFill>
              <a:effectLst/>
              <a:uLnTx/>
              <a:uFillTx/>
              <a:latin typeface="Aptos" panose="020B00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CBB5026-F2B0-2D0C-4994-4FF64D9472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5840" y="0"/>
            <a:ext cx="3566160" cy="136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ce réservé du numéro de diapositive 3">
            <a:extLst>
              <a:ext uri="{FF2B5EF4-FFF2-40B4-BE49-F238E27FC236}">
                <a16:creationId xmlns:a16="http://schemas.microsoft.com/office/drawing/2014/main" id="{BD24D1B2-1E60-F07F-7302-BEC22DF0C22D}"/>
              </a:ext>
            </a:extLst>
          </p:cNvPr>
          <p:cNvSpPr txBox="1">
            <a:spLocks/>
          </p:cNvSpPr>
          <p:nvPr/>
        </p:nvSpPr>
        <p:spPr>
          <a:xfrm>
            <a:off x="11509375" y="0"/>
            <a:ext cx="682625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57200">
              <a:defRPr/>
            </a:pPr>
            <a:fld id="{00000000-1234-1234-1234-123412341234}" type="slidenum">
              <a:rPr lang="fr-FR" sz="1050" b="1" smtClean="0">
                <a:solidFill>
                  <a:prstClr val="black"/>
                </a:solidFill>
                <a:latin typeface="Trebuchet MS"/>
                <a:sym typeface="Trebuchet MS"/>
              </a:rPr>
              <a:pPr algn="r" defTabSz="457200">
                <a:defRPr/>
              </a:pPr>
              <a:t>4</a:t>
            </a:fld>
            <a:endParaRPr lang="fr-FR" sz="1050" b="1">
              <a:solidFill>
                <a:prstClr val="black"/>
              </a:solidFill>
              <a:latin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2537125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5C395367-94E1-B673-D79D-FAD48F3C580E}"/>
              </a:ext>
            </a:extLst>
          </p:cNvPr>
          <p:cNvSpPr txBox="1">
            <a:spLocks/>
          </p:cNvSpPr>
          <p:nvPr/>
        </p:nvSpPr>
        <p:spPr>
          <a:xfrm>
            <a:off x="250785" y="977924"/>
            <a:ext cx="11690430" cy="83767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600" b="1">
                <a:solidFill>
                  <a:schemeClr val="accent1"/>
                </a:solidFill>
                <a:latin typeface="Brockmann" pitchFamily="50" charset="0"/>
              </a:rPr>
              <a:t>Les modalités de la concertation préalable</a:t>
            </a:r>
            <a:br>
              <a:rPr lang="fr-FR" sz="3600" b="1">
                <a:latin typeface="Brockmann" pitchFamily="50" charset="0"/>
              </a:rPr>
            </a:br>
            <a:r>
              <a:rPr lang="fr-FR" sz="3600">
                <a:latin typeface="Brockmann" pitchFamily="50" charset="0"/>
              </a:rPr>
              <a:t>du 29 septembre au 19 décembre 2025</a:t>
            </a:r>
          </a:p>
        </p:txBody>
      </p:sp>
      <p:pic>
        <p:nvPicPr>
          <p:cNvPr id="7" name="Image 6" descr="Une image contenant dessin humoristique, art, illustration&#10;&#10;Le contenu généré par l’IA peut être incorrect.">
            <a:extLst>
              <a:ext uri="{FF2B5EF4-FFF2-40B4-BE49-F238E27FC236}">
                <a16:creationId xmlns:a16="http://schemas.microsoft.com/office/drawing/2014/main" id="{6D92347C-4126-815D-0232-FE6A36D496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620" y="3076355"/>
            <a:ext cx="3240000" cy="1620000"/>
          </a:xfrm>
          <a:prstGeom prst="rect">
            <a:avLst/>
          </a:prstGeom>
        </p:spPr>
      </p:pic>
      <p:pic>
        <p:nvPicPr>
          <p:cNvPr id="9" name="Image 8" descr="Une image contenant habits, dessin humoristique, personne, meubles&#10;&#10;Le contenu généré par l’IA peut être incorrect.">
            <a:extLst>
              <a:ext uri="{FF2B5EF4-FFF2-40B4-BE49-F238E27FC236}">
                <a16:creationId xmlns:a16="http://schemas.microsoft.com/office/drawing/2014/main" id="{56C76600-4C94-B971-8964-CB29392440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000" y="3076355"/>
            <a:ext cx="3240000" cy="1620000"/>
          </a:xfrm>
          <a:prstGeom prst="rect">
            <a:avLst/>
          </a:prstGeom>
        </p:spPr>
      </p:pic>
      <p:pic>
        <p:nvPicPr>
          <p:cNvPr id="11" name="Image 10" descr="Une image contenant habits, personne, dessin humoristique, chaussures&#10;&#10;Le contenu généré par l’IA peut être incorrect.">
            <a:extLst>
              <a:ext uri="{FF2B5EF4-FFF2-40B4-BE49-F238E27FC236}">
                <a16:creationId xmlns:a16="http://schemas.microsoft.com/office/drawing/2014/main" id="{46C518A7-DF8F-A760-6961-E0EC996F70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9382" y="3076355"/>
            <a:ext cx="3240000" cy="16200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3A8FBD7A-15E2-1DCE-A242-956F143BA647}"/>
              </a:ext>
            </a:extLst>
          </p:cNvPr>
          <p:cNvSpPr txBox="1"/>
          <p:nvPr/>
        </p:nvSpPr>
        <p:spPr>
          <a:xfrm>
            <a:off x="1592620" y="2497082"/>
            <a:ext cx="324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>
                <a:solidFill>
                  <a:schemeClr val="accent3"/>
                </a:solidFill>
                <a:latin typeface="Brockmann" pitchFamily="50" charset="0"/>
              </a:rPr>
              <a:t>L’ESPACE CONTRIBUTIF</a:t>
            </a:r>
            <a:br>
              <a:rPr lang="fr-FR" b="1">
                <a:solidFill>
                  <a:schemeClr val="accent3"/>
                </a:solidFill>
                <a:latin typeface="Brockmann" pitchFamily="50" charset="0"/>
              </a:rPr>
            </a:br>
            <a:r>
              <a:rPr lang="fr-FR" b="1">
                <a:solidFill>
                  <a:schemeClr val="accent3"/>
                </a:solidFill>
                <a:latin typeface="Brockmann" pitchFamily="50" charset="0"/>
              </a:rPr>
              <a:t>EN LIGNE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559351C-C066-7261-F89B-0B45E54723F0}"/>
              </a:ext>
            </a:extLst>
          </p:cNvPr>
          <p:cNvSpPr txBox="1"/>
          <p:nvPr/>
        </p:nvSpPr>
        <p:spPr>
          <a:xfrm>
            <a:off x="4476000" y="2497082"/>
            <a:ext cx="324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>
                <a:solidFill>
                  <a:schemeClr val="accent3"/>
                </a:solidFill>
                <a:latin typeface="Brockmann" pitchFamily="50" charset="0"/>
              </a:rPr>
              <a:t>LES CAHIERS</a:t>
            </a:r>
            <a:br>
              <a:rPr lang="fr-FR" b="1">
                <a:solidFill>
                  <a:schemeClr val="accent3"/>
                </a:solidFill>
                <a:latin typeface="Brockmann" pitchFamily="50" charset="0"/>
              </a:rPr>
            </a:br>
            <a:r>
              <a:rPr lang="fr-FR" b="1">
                <a:solidFill>
                  <a:schemeClr val="accent3"/>
                </a:solidFill>
                <a:latin typeface="Brockmann" pitchFamily="50" charset="0"/>
              </a:rPr>
              <a:t>D’ACTEURS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CAD7B9-723F-6024-63B4-36AB9C151C24}"/>
              </a:ext>
            </a:extLst>
          </p:cNvPr>
          <p:cNvSpPr txBox="1"/>
          <p:nvPr/>
        </p:nvSpPr>
        <p:spPr>
          <a:xfrm>
            <a:off x="7359382" y="2497082"/>
            <a:ext cx="324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>
                <a:solidFill>
                  <a:schemeClr val="accent3"/>
                </a:solidFill>
                <a:latin typeface="Brockmann" pitchFamily="50" charset="0"/>
              </a:rPr>
              <a:t>LES RENCONTRES PUBLIQUES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D6622D0-D49C-EC62-49D0-459A3F7089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6460" y="4696355"/>
            <a:ext cx="8056880" cy="1679593"/>
          </a:xfrm>
          <a:prstGeom prst="rect">
            <a:avLst/>
          </a:prstGeom>
        </p:spPr>
      </p:pic>
      <p:sp>
        <p:nvSpPr>
          <p:cNvPr id="2" name="Espace réservé du numéro de diapositive 3">
            <a:extLst>
              <a:ext uri="{FF2B5EF4-FFF2-40B4-BE49-F238E27FC236}">
                <a16:creationId xmlns:a16="http://schemas.microsoft.com/office/drawing/2014/main" id="{47B5333A-D6F1-1810-2BCA-5317D6245CC8}"/>
              </a:ext>
            </a:extLst>
          </p:cNvPr>
          <p:cNvSpPr txBox="1">
            <a:spLocks/>
          </p:cNvSpPr>
          <p:nvPr/>
        </p:nvSpPr>
        <p:spPr>
          <a:xfrm>
            <a:off x="11509375" y="0"/>
            <a:ext cx="682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fld id="{00000000-1234-1234-1234-123412341234}" type="slidenum">
              <a:rPr lang="fr-FR" sz="1050" b="1" smtClean="0">
                <a:solidFill>
                  <a:prstClr val="black"/>
                </a:solidFill>
                <a:latin typeface="Trebuchet MS"/>
                <a:sym typeface="Trebuchet MS"/>
              </a:rPr>
              <a:pPr defTabSz="457200">
                <a:defRPr/>
              </a:pPr>
              <a:t>5</a:t>
            </a:fld>
            <a:endParaRPr lang="fr-FR" sz="1050" b="1">
              <a:solidFill>
                <a:prstClr val="black"/>
              </a:solidFill>
              <a:latin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4504138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C7E338-742A-040C-9C02-8A2DFDFEB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Le projet GOCO</a:t>
            </a:r>
            <a:r>
              <a:rPr lang="fr-FR" baseline="-25000"/>
              <a:t>2</a:t>
            </a:r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040E8DE-D69B-875B-2814-176A080D99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9322" y="4921668"/>
            <a:ext cx="11060738" cy="1655762"/>
          </a:xfrm>
        </p:spPr>
        <p:txBody>
          <a:bodyPr>
            <a:normAutofit/>
          </a:bodyPr>
          <a:lstStyle/>
          <a:p>
            <a:endParaRPr lang="fr-FR">
              <a:solidFill>
                <a:schemeClr val="bg1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057B7FE-0A2F-5264-47F9-BBDD9099CB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36485" y="631968"/>
            <a:ext cx="1441177" cy="875436"/>
          </a:xfrm>
          <a:prstGeom prst="rect">
            <a:avLst/>
          </a:prstGeom>
        </p:spPr>
      </p:pic>
      <p:sp>
        <p:nvSpPr>
          <p:cNvPr id="6" name="Espace réservé du numéro de diapositive 3">
            <a:extLst>
              <a:ext uri="{FF2B5EF4-FFF2-40B4-BE49-F238E27FC236}">
                <a16:creationId xmlns:a16="http://schemas.microsoft.com/office/drawing/2014/main" id="{95D89D02-81A8-B49C-E6D6-F7B7DFB1B1A4}"/>
              </a:ext>
            </a:extLst>
          </p:cNvPr>
          <p:cNvSpPr txBox="1">
            <a:spLocks/>
          </p:cNvSpPr>
          <p:nvPr/>
        </p:nvSpPr>
        <p:spPr>
          <a:xfrm>
            <a:off x="11509375" y="0"/>
            <a:ext cx="682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fld id="{00000000-1234-1234-1234-123412341234}" type="slidenum">
              <a:rPr lang="fr-FR" sz="1050" b="1" smtClean="0">
                <a:solidFill>
                  <a:prstClr val="black"/>
                </a:solidFill>
                <a:latin typeface="Trebuchet MS"/>
                <a:sym typeface="Trebuchet MS"/>
              </a:rPr>
              <a:pPr defTabSz="457200">
                <a:defRPr/>
              </a:pPr>
              <a:t>6</a:t>
            </a:fld>
            <a:endParaRPr lang="fr-FR" sz="1050" b="1">
              <a:solidFill>
                <a:prstClr val="black"/>
              </a:solidFill>
              <a:latin typeface="Trebuchet MS"/>
              <a:sym typeface="Trebuchet M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200DF67-D592-0053-B543-C86E7F902C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3982" y="631968"/>
            <a:ext cx="1333881" cy="875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4187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DBBAF166-792A-5484-8873-9DFAC217F899}"/>
              </a:ext>
            </a:extLst>
          </p:cNvPr>
          <p:cNvSpPr txBox="1">
            <a:spLocks/>
          </p:cNvSpPr>
          <p:nvPr/>
        </p:nvSpPr>
        <p:spPr>
          <a:xfrm>
            <a:off x="770005" y="1628775"/>
            <a:ext cx="5753100" cy="387032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ckmann" pitchFamily="50" charset="0"/>
                <a:ea typeface="+mj-ea"/>
                <a:cs typeface="+mj-cs"/>
              </a:rPr>
              <a:t>Dans un contexte de changement climatique, les émissions de gaz à effet de serre doivent être réduites jusqu’à </a:t>
            </a:r>
            <a:r>
              <a:rPr kumimoji="0" lang="fr-FR" sz="3600" b="1" i="0" u="none" strike="noStrike" kern="1200" cap="none" spc="0" normalizeH="0" baseline="0" noProof="0">
                <a:ln>
                  <a:noFill/>
                </a:ln>
                <a:solidFill>
                  <a:srgbClr val="25237B"/>
                </a:solidFill>
                <a:effectLst/>
                <a:uLnTx/>
                <a:uFillTx/>
                <a:latin typeface="Brockmann" pitchFamily="50" charset="0"/>
                <a:ea typeface="+mj-ea"/>
                <a:cs typeface="+mj-cs"/>
              </a:rPr>
              <a:t>atteindre la neutralité carbone à l’horizon 2050</a:t>
            </a:r>
            <a:endParaRPr kumimoji="0" lang="fr-FR" sz="3600" b="1" i="0" u="sng" strike="noStrike" kern="1200" cap="none" spc="0" normalizeH="0" baseline="0" noProof="0">
              <a:ln>
                <a:noFill/>
              </a:ln>
              <a:solidFill>
                <a:srgbClr val="25237B"/>
              </a:solidFill>
              <a:effectLst/>
              <a:uLnTx/>
              <a:uFillTx/>
              <a:latin typeface="Brockmann" pitchFamily="50" charset="0"/>
              <a:ea typeface="+mj-ea"/>
              <a:cs typeface="+mj-cs"/>
            </a:endParaRPr>
          </a:p>
        </p:txBody>
      </p:sp>
      <p:graphicFrame>
        <p:nvGraphicFramePr>
          <p:cNvPr id="6" name="Graphique 5">
            <a:extLst>
              <a:ext uri="{FF2B5EF4-FFF2-40B4-BE49-F238E27FC236}">
                <a16:creationId xmlns:a16="http://schemas.microsoft.com/office/drawing/2014/main" id="{AC17543B-CC9A-9836-A200-0BE2ECB6D0A7}"/>
              </a:ext>
            </a:extLst>
          </p:cNvPr>
          <p:cNvGraphicFramePr/>
          <p:nvPr/>
        </p:nvGraphicFramePr>
        <p:xfrm>
          <a:off x="5438145" y="1358900"/>
          <a:ext cx="5753100" cy="45047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ZoneTexte 1">
            <a:extLst>
              <a:ext uri="{FF2B5EF4-FFF2-40B4-BE49-F238E27FC236}">
                <a16:creationId xmlns:a16="http://schemas.microsoft.com/office/drawing/2014/main" id="{3CB4540B-8522-A228-1834-82AB7299F523}"/>
              </a:ext>
            </a:extLst>
          </p:cNvPr>
          <p:cNvSpPr txBox="1"/>
          <p:nvPr/>
        </p:nvSpPr>
        <p:spPr>
          <a:xfrm>
            <a:off x="10101393" y="2319469"/>
            <a:ext cx="1689100" cy="92366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18 %</a:t>
            </a:r>
            <a:br>
              <a: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</a:br>
            <a:r>
              <a: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Industrie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8560405-D1C5-5D24-3C76-42AC84869D52}"/>
              </a:ext>
            </a:extLst>
          </p:cNvPr>
          <p:cNvSpPr txBox="1"/>
          <p:nvPr/>
        </p:nvSpPr>
        <p:spPr>
          <a:xfrm>
            <a:off x="6667500" y="5308600"/>
            <a:ext cx="3314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Répartition des émissions de gaz à effet de serre en France</a:t>
            </a:r>
          </a:p>
        </p:txBody>
      </p:sp>
      <p:sp>
        <p:nvSpPr>
          <p:cNvPr id="2" name="Espace réservé du numéro de diapositive 3">
            <a:extLst>
              <a:ext uri="{FF2B5EF4-FFF2-40B4-BE49-F238E27FC236}">
                <a16:creationId xmlns:a16="http://schemas.microsoft.com/office/drawing/2014/main" id="{76A3F92C-7F35-23E7-5888-11BC0C8761BF}"/>
              </a:ext>
            </a:extLst>
          </p:cNvPr>
          <p:cNvSpPr txBox="1">
            <a:spLocks/>
          </p:cNvSpPr>
          <p:nvPr/>
        </p:nvSpPr>
        <p:spPr>
          <a:xfrm>
            <a:off x="11509375" y="0"/>
            <a:ext cx="682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fld id="{00000000-1234-1234-1234-123412341234}" type="slidenum">
              <a:rPr lang="fr-FR" sz="1050" b="1" smtClean="0">
                <a:solidFill>
                  <a:prstClr val="black"/>
                </a:solidFill>
                <a:latin typeface="Trebuchet MS"/>
                <a:sym typeface="Trebuchet MS"/>
              </a:rPr>
              <a:pPr defTabSz="457200">
                <a:defRPr/>
              </a:pPr>
              <a:t>7</a:t>
            </a:fld>
            <a:endParaRPr lang="fr-FR" sz="1050" b="1">
              <a:solidFill>
                <a:prstClr val="black"/>
              </a:solidFill>
              <a:latin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9943657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C9F1CB-8180-44FA-CFA8-AC4CBC5D425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52613" y="1628775"/>
            <a:ext cx="5227170" cy="3870325"/>
          </a:xfrm>
        </p:spPr>
        <p:txBody>
          <a:bodyPr anchor="ctr">
            <a:normAutofit/>
          </a:bodyPr>
          <a:lstStyle/>
          <a:p>
            <a:r>
              <a:rPr lang="fr-FR" sz="3600" b="1" noProof="0">
                <a:solidFill>
                  <a:schemeClr val="tx1"/>
                </a:solidFill>
                <a:latin typeface="Brockmann" pitchFamily="50" charset="0"/>
              </a:rPr>
              <a:t>Le ciment et la chaux figurent parmi les </a:t>
            </a:r>
            <a:r>
              <a:rPr lang="fr-FR" sz="3600" b="1" noProof="0">
                <a:solidFill>
                  <a:schemeClr val="accent1"/>
                </a:solidFill>
                <a:latin typeface="Brockmann" pitchFamily="50" charset="0"/>
              </a:rPr>
              <a:t>industries dont la décarbonation est prioritaire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A9BC1AB-EA49-1606-B1F4-D4331BFCDE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628775"/>
            <a:ext cx="5227170" cy="4140942"/>
          </a:xfrm>
          <a:prstGeom prst="rect">
            <a:avLst/>
          </a:prstGeom>
        </p:spPr>
      </p:pic>
      <p:sp>
        <p:nvSpPr>
          <p:cNvPr id="3" name="Espace réservé du numéro de diapositive 3">
            <a:extLst>
              <a:ext uri="{FF2B5EF4-FFF2-40B4-BE49-F238E27FC236}">
                <a16:creationId xmlns:a16="http://schemas.microsoft.com/office/drawing/2014/main" id="{4D25B3E1-1AD0-9986-9556-EB788B701721}"/>
              </a:ext>
            </a:extLst>
          </p:cNvPr>
          <p:cNvSpPr txBox="1">
            <a:spLocks/>
          </p:cNvSpPr>
          <p:nvPr/>
        </p:nvSpPr>
        <p:spPr>
          <a:xfrm>
            <a:off x="11509375" y="0"/>
            <a:ext cx="682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fld id="{00000000-1234-1234-1234-123412341234}" type="slidenum">
              <a:rPr lang="fr-FR" sz="1050" b="1" smtClean="0">
                <a:solidFill>
                  <a:prstClr val="black"/>
                </a:solidFill>
                <a:latin typeface="Trebuchet MS"/>
                <a:sym typeface="Trebuchet MS"/>
              </a:rPr>
              <a:pPr defTabSz="457200">
                <a:defRPr/>
              </a:pPr>
              <a:t>8</a:t>
            </a:fld>
            <a:endParaRPr lang="fr-FR" sz="1050" b="1">
              <a:solidFill>
                <a:prstClr val="black"/>
              </a:solidFill>
              <a:latin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42053389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D43A84-7F1C-4A20-A838-D7F54B4719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4C48F52-DFCB-FC2B-D540-6392FC8761E0}"/>
              </a:ext>
            </a:extLst>
          </p:cNvPr>
          <p:cNvSpPr txBox="1"/>
          <p:nvPr/>
        </p:nvSpPr>
        <p:spPr>
          <a:xfrm>
            <a:off x="1257300" y="940778"/>
            <a:ext cx="9677397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r-FR" sz="3600" b="1" dirty="0">
                <a:latin typeface="Brockmann"/>
              </a:rPr>
              <a:t>Leviers de décarbonation</a:t>
            </a:r>
            <a:endParaRPr lang="en-US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ECBC89F-4B03-476D-90AB-3544D7BE2F1A}"/>
              </a:ext>
            </a:extLst>
          </p:cNvPr>
          <p:cNvSpPr txBox="1"/>
          <p:nvPr/>
        </p:nvSpPr>
        <p:spPr>
          <a:xfrm>
            <a:off x="1257299" y="2101361"/>
            <a:ext cx="2520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>
                <a:latin typeface="Brockmann" pitchFamily="50" charset="0"/>
              </a:rPr>
              <a:t>1.</a:t>
            </a:r>
            <a:br>
              <a:rPr lang="fr-FR">
                <a:latin typeface="Brockmann" pitchFamily="50" charset="0"/>
              </a:rPr>
            </a:br>
            <a:endParaRPr lang="fr-FR">
              <a:latin typeface="Brockmann" pitchFamily="50" charset="0"/>
            </a:endParaRPr>
          </a:p>
          <a:p>
            <a:r>
              <a:rPr lang="fr-FR" u="sng">
                <a:latin typeface="Brockmann" pitchFamily="50" charset="0"/>
              </a:rPr>
              <a:t>Revoir les usages</a:t>
            </a:r>
            <a:r>
              <a:rPr lang="fr-FR">
                <a:latin typeface="Brockmann" pitchFamily="50" charset="0"/>
              </a:rPr>
              <a:t> du ciment et de la chaux… tout en continuant à les produire en France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63C5254-6145-DA9D-A93B-6EF6EA650BA0}"/>
              </a:ext>
            </a:extLst>
          </p:cNvPr>
          <p:cNvSpPr txBox="1"/>
          <p:nvPr/>
        </p:nvSpPr>
        <p:spPr>
          <a:xfrm>
            <a:off x="4835998" y="2101361"/>
            <a:ext cx="2520000" cy="28315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5400" b="1" dirty="0">
                <a:latin typeface="Brockmann"/>
              </a:rPr>
              <a:t>2.</a:t>
            </a:r>
            <a:br>
              <a:rPr lang="fr-FR" dirty="0">
                <a:latin typeface="Brockmann" pitchFamily="50" charset="0"/>
              </a:rPr>
            </a:br>
            <a:endParaRPr lang="fr-FR">
              <a:latin typeface="Brockmann" pitchFamily="50" charset="0"/>
            </a:endParaRPr>
          </a:p>
          <a:p>
            <a:r>
              <a:rPr lang="fr-FR" u="sng" dirty="0">
                <a:latin typeface="Brockmann"/>
              </a:rPr>
              <a:t>Réduire au maximum les émissions de CO</a:t>
            </a:r>
            <a:r>
              <a:rPr lang="fr-FR" baseline="-25000" dirty="0">
                <a:latin typeface="Brockmann"/>
              </a:rPr>
              <a:t>2</a:t>
            </a:r>
            <a:r>
              <a:rPr lang="fr-FR" dirty="0">
                <a:latin typeface="Brockmann"/>
              </a:rPr>
              <a:t> de la production du ciment et de la chaux</a:t>
            </a:r>
          </a:p>
          <a:p>
            <a:endParaRPr lang="fr-FR">
              <a:latin typeface="Brockmann" pitchFamily="50" charset="0"/>
            </a:endParaRPr>
          </a:p>
          <a:p>
            <a:endParaRPr lang="fr-FR" sz="1600">
              <a:solidFill>
                <a:schemeClr val="accent1"/>
              </a:solidFill>
              <a:latin typeface="Brockmann" pitchFamily="50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0BFF6FC-C563-DCDC-8343-A77442E868E0}"/>
              </a:ext>
            </a:extLst>
          </p:cNvPr>
          <p:cNvSpPr txBox="1"/>
          <p:nvPr/>
        </p:nvSpPr>
        <p:spPr>
          <a:xfrm>
            <a:off x="8414697" y="2101361"/>
            <a:ext cx="2520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>
                <a:latin typeface="Brockmann" pitchFamily="50" charset="0"/>
              </a:rPr>
              <a:t>3.</a:t>
            </a:r>
            <a:br>
              <a:rPr lang="fr-FR">
                <a:latin typeface="Brockmann" pitchFamily="50" charset="0"/>
              </a:rPr>
            </a:br>
            <a:endParaRPr lang="fr-FR">
              <a:latin typeface="Brockmann" pitchFamily="50" charset="0"/>
            </a:endParaRPr>
          </a:p>
          <a:p>
            <a:r>
              <a:rPr lang="fr-FR" u="sng">
                <a:latin typeface="Brockmann" pitchFamily="50" charset="0"/>
              </a:rPr>
              <a:t>En dernier recours</a:t>
            </a:r>
            <a:r>
              <a:rPr lang="fr-FR">
                <a:latin typeface="Brockmann" pitchFamily="50" charset="0"/>
              </a:rPr>
              <a:t>, capter le CO</a:t>
            </a:r>
            <a:r>
              <a:rPr lang="fr-FR" baseline="-25000">
                <a:latin typeface="Brockmann" pitchFamily="50" charset="0"/>
              </a:rPr>
              <a:t>2</a:t>
            </a:r>
            <a:r>
              <a:rPr lang="fr-FR">
                <a:latin typeface="Brockmann" pitchFamily="50" charset="0"/>
              </a:rPr>
              <a:t> </a:t>
            </a:r>
            <a:r>
              <a:rPr lang="fr-FR" u="sng">
                <a:latin typeface="Brockmann" pitchFamily="50" charset="0"/>
              </a:rPr>
              <a:t>résiduel</a:t>
            </a:r>
            <a:r>
              <a:rPr lang="fr-FR">
                <a:latin typeface="Brockmann" pitchFamily="50" charset="0"/>
              </a:rPr>
              <a:t> pour approcher la neutralité carbone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7D214254-A851-90C7-C377-635B5CE5A0DD}"/>
              </a:ext>
            </a:extLst>
          </p:cNvPr>
          <p:cNvCxnSpPr/>
          <p:nvPr/>
        </p:nvCxnSpPr>
        <p:spPr>
          <a:xfrm>
            <a:off x="1371600" y="2945423"/>
            <a:ext cx="395654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48AFC1C8-8996-0364-6A8E-13D5BB47DDE4}"/>
              </a:ext>
            </a:extLst>
          </p:cNvPr>
          <p:cNvCxnSpPr>
            <a:cxnSpLocks/>
          </p:cNvCxnSpPr>
          <p:nvPr/>
        </p:nvCxnSpPr>
        <p:spPr>
          <a:xfrm>
            <a:off x="4961792" y="2945423"/>
            <a:ext cx="52460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E28E0FDF-4C8A-81C9-82F2-9A0BEC1151B6}"/>
              </a:ext>
            </a:extLst>
          </p:cNvPr>
          <p:cNvCxnSpPr>
            <a:cxnSpLocks/>
          </p:cNvCxnSpPr>
          <p:nvPr/>
        </p:nvCxnSpPr>
        <p:spPr>
          <a:xfrm>
            <a:off x="8525608" y="2945423"/>
            <a:ext cx="52460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numéro de diapositive 3">
            <a:extLst>
              <a:ext uri="{FF2B5EF4-FFF2-40B4-BE49-F238E27FC236}">
                <a16:creationId xmlns:a16="http://schemas.microsoft.com/office/drawing/2014/main" id="{EC4EAB8E-ABC2-3127-F603-74BF4125B3D6}"/>
              </a:ext>
            </a:extLst>
          </p:cNvPr>
          <p:cNvSpPr txBox="1">
            <a:spLocks/>
          </p:cNvSpPr>
          <p:nvPr/>
        </p:nvSpPr>
        <p:spPr>
          <a:xfrm>
            <a:off x="11509375" y="0"/>
            <a:ext cx="682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fld id="{00000000-1234-1234-1234-123412341234}" type="slidenum">
              <a:rPr lang="fr-FR" sz="1050" b="1" smtClean="0">
                <a:solidFill>
                  <a:prstClr val="black"/>
                </a:solidFill>
                <a:latin typeface="Trebuchet MS"/>
                <a:sym typeface="Trebuchet MS"/>
              </a:rPr>
              <a:pPr defTabSz="457200">
                <a:defRPr/>
              </a:pPr>
              <a:t>9</a:t>
            </a:fld>
            <a:endParaRPr lang="fr-FR" sz="1050" b="1">
              <a:solidFill>
                <a:prstClr val="black"/>
              </a:solidFill>
              <a:latin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5496261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C829D2-503B-CE25-57C2-83ADE008CC95}"/>
              </a:ext>
            </a:extLst>
          </p:cNvPr>
          <p:cNvSpPr txBox="1">
            <a:spLocks/>
          </p:cNvSpPr>
          <p:nvPr/>
        </p:nvSpPr>
        <p:spPr>
          <a:xfrm>
            <a:off x="626904" y="944563"/>
            <a:ext cx="10938192" cy="387032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600" b="1">
                <a:latin typeface="Brockmann"/>
              </a:rPr>
              <a:t>Les besoins en ciment et chaux vont </a:t>
            </a:r>
            <a:r>
              <a:rPr lang="fr-FR" sz="3600" b="1">
                <a:solidFill>
                  <a:schemeClr val="accent1"/>
                </a:solidFill>
                <a:latin typeface="Brockmann"/>
              </a:rPr>
              <a:t>évoluer...</a:t>
            </a:r>
          </a:p>
        </p:txBody>
      </p:sp>
      <p:graphicFrame>
        <p:nvGraphicFramePr>
          <p:cNvPr id="5" name="Graphique 4">
            <a:extLst>
              <a:ext uri="{FF2B5EF4-FFF2-40B4-BE49-F238E27FC236}">
                <a16:creationId xmlns:a16="http://schemas.microsoft.com/office/drawing/2014/main" id="{481B2EB3-4DEE-9BA2-6D05-829E6509B13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01306106"/>
              </p:ext>
            </p:extLst>
          </p:nvPr>
        </p:nvGraphicFramePr>
        <p:xfrm>
          <a:off x="3521315" y="1940107"/>
          <a:ext cx="8222455" cy="40952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10EF3CF3-D851-5B8B-8E89-C8D3B651508C}"/>
              </a:ext>
            </a:extLst>
          </p:cNvPr>
          <p:cNvCxnSpPr/>
          <p:nvPr/>
        </p:nvCxnSpPr>
        <p:spPr>
          <a:xfrm>
            <a:off x="11374315" y="3769980"/>
            <a:ext cx="0" cy="923193"/>
          </a:xfrm>
          <a:prstGeom prst="straightConnector1">
            <a:avLst/>
          </a:prstGeom>
          <a:ln>
            <a:solidFill>
              <a:schemeClr val="accent5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0BD1A26C-6B98-A96F-FBEF-CD8EFA6BB5E4}"/>
              </a:ext>
            </a:extLst>
          </p:cNvPr>
          <p:cNvSpPr txBox="1"/>
          <p:nvPr/>
        </p:nvSpPr>
        <p:spPr>
          <a:xfrm>
            <a:off x="443670" y="1982798"/>
            <a:ext cx="2629415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>
                <a:solidFill>
                  <a:schemeClr val="accent5"/>
                </a:solidFill>
                <a:latin typeface="Brockmann" pitchFamily="50" charset="0"/>
              </a:rPr>
              <a:t>Pour le ciment :</a:t>
            </a:r>
            <a:br>
              <a:rPr lang="fr-FR" b="1">
                <a:solidFill>
                  <a:schemeClr val="accent5"/>
                </a:solidFill>
                <a:latin typeface="Brockmann" pitchFamily="50" charset="0"/>
              </a:rPr>
            </a:br>
            <a:r>
              <a:rPr lang="fr-FR">
                <a:solidFill>
                  <a:schemeClr val="accent5"/>
                </a:solidFill>
                <a:latin typeface="Brockmann" pitchFamily="50" charset="0"/>
              </a:rPr>
              <a:t>une consommation orientée à la baisse mais des</a:t>
            </a:r>
          </a:p>
          <a:p>
            <a:r>
              <a:rPr lang="fr-FR">
                <a:solidFill>
                  <a:schemeClr val="accent5"/>
                </a:solidFill>
                <a:latin typeface="Brockmann" pitchFamily="50" charset="0"/>
              </a:rPr>
              <a:t>besoins qui resteront importants</a:t>
            </a:r>
          </a:p>
          <a:p>
            <a:endParaRPr lang="fr-FR">
              <a:latin typeface="Brockmann" pitchFamily="50" charset="0"/>
            </a:endParaRPr>
          </a:p>
          <a:p>
            <a:r>
              <a:rPr lang="fr-FR" b="1">
                <a:latin typeface="Brockmann" pitchFamily="50" charset="0"/>
              </a:rPr>
              <a:t>Pour la chaux : </a:t>
            </a:r>
            <a:r>
              <a:rPr lang="fr-FR">
                <a:latin typeface="Brockmann" pitchFamily="50" charset="0"/>
              </a:rPr>
              <a:t>des usages clés qui perdurent… et d’autres qui émergent (matériaux de batteries, recyclage)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2D8029C-D599-002E-B4B6-B239BB05C4F3}"/>
              </a:ext>
            </a:extLst>
          </p:cNvPr>
          <p:cNvSpPr txBox="1"/>
          <p:nvPr/>
        </p:nvSpPr>
        <p:spPr>
          <a:xfrm>
            <a:off x="6936828" y="6035329"/>
            <a:ext cx="45299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>
                <a:latin typeface="Brockmann" pitchFamily="50" charset="0"/>
              </a:rPr>
              <a:t>Source des données : Plan de transition sectoriel de l’industrie cimentière, </a:t>
            </a:r>
            <a:r>
              <a:rPr lang="fr-FR" sz="1400" err="1">
                <a:latin typeface="Brockmann" pitchFamily="50" charset="0"/>
              </a:rPr>
              <a:t>Ademe</a:t>
            </a:r>
            <a:r>
              <a:rPr lang="fr-FR" sz="1400">
                <a:latin typeface="Brockmann" pitchFamily="50" charset="0"/>
              </a:rPr>
              <a:t>, 2021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FD493C9-441F-80EE-9A16-3C465447327E}"/>
              </a:ext>
            </a:extLst>
          </p:cNvPr>
          <p:cNvSpPr txBox="1"/>
          <p:nvPr/>
        </p:nvSpPr>
        <p:spPr>
          <a:xfrm>
            <a:off x="3920708" y="1817893"/>
            <a:ext cx="33422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>
                <a:latin typeface="Brockmann" pitchFamily="50" charset="0"/>
              </a:rPr>
              <a:t>Consommation</a:t>
            </a:r>
            <a:br>
              <a:rPr lang="fr-FR">
                <a:latin typeface="Brockmann" pitchFamily="50" charset="0"/>
              </a:rPr>
            </a:br>
            <a:r>
              <a:rPr lang="fr-FR">
                <a:latin typeface="Brockmann" pitchFamily="50" charset="0"/>
              </a:rPr>
              <a:t>(en Mt/an)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B50B471-8757-88ED-BE22-0705905F2C02}"/>
              </a:ext>
            </a:extLst>
          </p:cNvPr>
          <p:cNvSpPr txBox="1"/>
          <p:nvPr/>
        </p:nvSpPr>
        <p:spPr>
          <a:xfrm>
            <a:off x="10340642" y="2448007"/>
            <a:ext cx="185135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>
                <a:solidFill>
                  <a:schemeClr val="accent5"/>
                </a:solidFill>
                <a:latin typeface="Brockmann" pitchFamily="50" charset="0"/>
              </a:rPr>
              <a:t>À long terme :</a:t>
            </a:r>
            <a:br>
              <a:rPr lang="fr-FR" sz="1400" b="1">
                <a:solidFill>
                  <a:schemeClr val="accent5"/>
                </a:solidFill>
                <a:latin typeface="Brockmann" pitchFamily="50" charset="0"/>
              </a:rPr>
            </a:br>
            <a:r>
              <a:rPr lang="fr-FR" sz="1400" b="1">
                <a:solidFill>
                  <a:schemeClr val="accent5"/>
                </a:solidFill>
                <a:latin typeface="Brockmann" pitchFamily="50" charset="0"/>
              </a:rPr>
              <a:t>des niveaux de consommation variables selon</a:t>
            </a:r>
            <a:br>
              <a:rPr lang="fr-FR" sz="1400" b="1">
                <a:solidFill>
                  <a:schemeClr val="accent5"/>
                </a:solidFill>
                <a:latin typeface="Brockmann" pitchFamily="50" charset="0"/>
              </a:rPr>
            </a:br>
            <a:r>
              <a:rPr lang="fr-FR" sz="1400" b="1">
                <a:solidFill>
                  <a:schemeClr val="accent5"/>
                </a:solidFill>
                <a:latin typeface="Brockmann" pitchFamily="50" charset="0"/>
              </a:rPr>
              <a:t>les choix sociétaux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4EC8D9C-7339-5E87-1894-58751C083A98}"/>
              </a:ext>
            </a:extLst>
          </p:cNvPr>
          <p:cNvSpPr txBox="1"/>
          <p:nvPr/>
        </p:nvSpPr>
        <p:spPr>
          <a:xfrm>
            <a:off x="6950462" y="2615038"/>
            <a:ext cx="185135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>
                <a:solidFill>
                  <a:schemeClr val="accent5"/>
                </a:solidFill>
                <a:latin typeface="Brockmann" pitchFamily="50" charset="0"/>
              </a:rPr>
              <a:t>15,4 Mt produites en France + 2,5 Mt importées</a:t>
            </a:r>
          </a:p>
        </p:txBody>
      </p:sp>
      <p:sp>
        <p:nvSpPr>
          <p:cNvPr id="3" name="Espace réservé du numéro de diapositive 3">
            <a:extLst>
              <a:ext uri="{FF2B5EF4-FFF2-40B4-BE49-F238E27FC236}">
                <a16:creationId xmlns:a16="http://schemas.microsoft.com/office/drawing/2014/main" id="{D8E00ECA-660A-899D-696A-2308BDFB8AB9}"/>
              </a:ext>
            </a:extLst>
          </p:cNvPr>
          <p:cNvSpPr txBox="1">
            <a:spLocks/>
          </p:cNvSpPr>
          <p:nvPr/>
        </p:nvSpPr>
        <p:spPr>
          <a:xfrm>
            <a:off x="11509375" y="0"/>
            <a:ext cx="682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fld id="{00000000-1234-1234-1234-123412341234}" type="slidenum">
              <a:rPr lang="fr-FR" sz="1050" b="1" smtClean="0">
                <a:solidFill>
                  <a:prstClr val="black"/>
                </a:solidFill>
                <a:latin typeface="Trebuchet MS"/>
                <a:sym typeface="Trebuchet MS"/>
              </a:rPr>
              <a:pPr defTabSz="457200">
                <a:defRPr/>
              </a:pPr>
              <a:t>10</a:t>
            </a:fld>
            <a:endParaRPr lang="fr-FR" sz="1050" b="1">
              <a:solidFill>
                <a:prstClr val="black"/>
              </a:solidFill>
              <a:latin typeface="Trebuchet MS"/>
              <a:sym typeface="Trebuchet MS"/>
            </a:endParaRPr>
          </a:p>
        </p:txBody>
      </p:sp>
      <p:sp>
        <p:nvSpPr>
          <p:cNvPr id="6" name="ZoneTexte 3">
            <a:extLst>
              <a:ext uri="{FF2B5EF4-FFF2-40B4-BE49-F238E27FC236}">
                <a16:creationId xmlns:a16="http://schemas.microsoft.com/office/drawing/2014/main" id="{C86A5F27-DB11-5568-9313-1CC6E9DE84C3}"/>
              </a:ext>
            </a:extLst>
          </p:cNvPr>
          <p:cNvSpPr txBox="1"/>
          <p:nvPr/>
        </p:nvSpPr>
        <p:spPr>
          <a:xfrm>
            <a:off x="-460" y="-1025"/>
            <a:ext cx="1647832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1000" b="1" dirty="0">
                <a:latin typeface="Brockmann"/>
              </a:rPr>
              <a:t>1.</a:t>
            </a:r>
            <a:br>
              <a:rPr lang="fr-FR" sz="1000" dirty="0">
                <a:latin typeface="Brockmann" pitchFamily="50" charset="0"/>
              </a:rPr>
            </a:br>
            <a:endParaRPr lang="fr-FR" sz="1000" dirty="0">
              <a:latin typeface="Brockmann" pitchFamily="50" charset="0"/>
            </a:endParaRPr>
          </a:p>
          <a:p>
            <a:r>
              <a:rPr lang="fr-FR" sz="1000" u="sng" dirty="0">
                <a:latin typeface="Brockmann"/>
              </a:rPr>
              <a:t>Revoir les usages</a:t>
            </a:r>
            <a:r>
              <a:rPr lang="fr-FR" sz="1000" dirty="0">
                <a:latin typeface="Brockmann"/>
              </a:rPr>
              <a:t> du ciment et de la chaux… tout en continuant à les produire en France</a:t>
            </a:r>
          </a:p>
        </p:txBody>
      </p:sp>
    </p:spTree>
    <p:extLst>
      <p:ext uri="{BB962C8B-B14F-4D97-AF65-F5344CB8AC3E}">
        <p14:creationId xmlns:p14="http://schemas.microsoft.com/office/powerpoint/2010/main" val="30640869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75E7B00B-4532-C274-41AC-8865C4476A30}"/>
              </a:ext>
            </a:extLst>
          </p:cNvPr>
          <p:cNvSpPr/>
          <p:nvPr/>
        </p:nvSpPr>
        <p:spPr>
          <a:xfrm>
            <a:off x="2276807" y="1014478"/>
            <a:ext cx="2154133" cy="700689"/>
          </a:xfrm>
          <a:prstGeom prst="rect">
            <a:avLst/>
          </a:prstGeom>
          <a:solidFill>
            <a:schemeClr val="accent1"/>
          </a:solidFill>
          <a:ln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8100" tIns="38100" rIns="38100" bIns="38100" numCol="1" spcCol="1270" anchor="b" anchorCtr="0">
            <a:noAutofit/>
          </a:bodyPr>
          <a:lstStyle/>
          <a:p>
            <a:pPr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r-FR" sz="1400" b="1">
              <a:solidFill>
                <a:srgbClr val="FFFFFF"/>
              </a:solidFill>
              <a:latin typeface="Brockmann" pitchFamily="50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EA8A3AD-BE65-DF5D-8275-019250B712F9}"/>
              </a:ext>
            </a:extLst>
          </p:cNvPr>
          <p:cNvSpPr/>
          <p:nvPr/>
        </p:nvSpPr>
        <p:spPr>
          <a:xfrm>
            <a:off x="4955176" y="957251"/>
            <a:ext cx="1837242" cy="674386"/>
          </a:xfrm>
          <a:prstGeom prst="rect">
            <a:avLst/>
          </a:prstGeom>
          <a:solidFill>
            <a:srgbClr val="34AF95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8100" tIns="38100" rIns="38100" bIns="38100" numCol="1" spcCol="1270" anchor="b" anchorCtr="0">
            <a:noAutofit/>
          </a:bodyPr>
          <a:lstStyle/>
          <a:p>
            <a:pPr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r-FR" sz="1400" b="1">
              <a:solidFill>
                <a:srgbClr val="FFFFFF"/>
              </a:solidFill>
              <a:latin typeface="Brockmann" pitchFamily="50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422643E-E6BC-8FD0-383F-0B11C653C1E6}"/>
              </a:ext>
            </a:extLst>
          </p:cNvPr>
          <p:cNvSpPr txBox="1">
            <a:spLocks/>
          </p:cNvSpPr>
          <p:nvPr/>
        </p:nvSpPr>
        <p:spPr>
          <a:xfrm>
            <a:off x="571183" y="1061556"/>
            <a:ext cx="10938192" cy="387032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600" b="1">
                <a:latin typeface="Brockmann"/>
              </a:rPr>
              <a:t>...mais </a:t>
            </a:r>
            <a:r>
              <a:rPr lang="fr-FR" sz="3600" b="1">
                <a:solidFill>
                  <a:schemeClr val="bg1"/>
                </a:solidFill>
                <a:latin typeface="Brockmann"/>
              </a:rPr>
              <a:t>le ciment</a:t>
            </a:r>
            <a:r>
              <a:rPr lang="fr-FR" sz="3600" b="1">
                <a:latin typeface="Brockmann"/>
              </a:rPr>
              <a:t> et la chaux sont indispensables et</a:t>
            </a:r>
            <a:br>
              <a:rPr lang="fr-FR" sz="3600" b="1">
                <a:latin typeface="Brockmann" pitchFamily="50" charset="0"/>
              </a:rPr>
            </a:br>
            <a:r>
              <a:rPr lang="fr-FR" sz="3600" b="1">
                <a:latin typeface="Brockmann"/>
              </a:rPr>
              <a:t>le resteront</a:t>
            </a:r>
            <a:r>
              <a:rPr lang="fr-FR" sz="3600" b="1">
                <a:solidFill>
                  <a:schemeClr val="accent1"/>
                </a:solidFill>
                <a:latin typeface="Brockmann"/>
              </a:rPr>
              <a:t>.</a:t>
            </a:r>
            <a:endParaRPr lang="en-US">
              <a:solidFill>
                <a:schemeClr val="accent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8E93784-F7A5-51F1-7B77-05152A11C87B}"/>
              </a:ext>
            </a:extLst>
          </p:cNvPr>
          <p:cNvSpPr/>
          <p:nvPr/>
        </p:nvSpPr>
        <p:spPr>
          <a:xfrm>
            <a:off x="6266169" y="4461582"/>
            <a:ext cx="1620000" cy="1620000"/>
          </a:xfrm>
          <a:prstGeom prst="rect">
            <a:avLst/>
          </a:prstGeom>
          <a:solidFill>
            <a:srgbClr val="34AF95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8100" tIns="38100" rIns="38100" bIns="38100" numCol="1" spcCol="1270" anchor="b" anchorCtr="0">
            <a:noAutofit/>
          </a:bodyPr>
          <a:lstStyle/>
          <a:p>
            <a:pPr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400" b="1" spc="-40">
                <a:solidFill>
                  <a:srgbClr val="FFFFFF"/>
                </a:solidFill>
                <a:latin typeface="Brockmann" pitchFamily="50" charset="0"/>
              </a:rPr>
              <a:t>Agriculture</a:t>
            </a:r>
          </a:p>
          <a:p>
            <a:pPr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200" spc="-40">
                <a:solidFill>
                  <a:srgbClr val="FFFFFF"/>
                </a:solidFill>
                <a:latin typeface="Brockmann" pitchFamily="50" charset="0"/>
              </a:rPr>
              <a:t> (1 tonne par ha tous les 2-3 ans pour du maïs ou du blé)</a:t>
            </a:r>
          </a:p>
        </p:txBody>
      </p:sp>
      <p:pic>
        <p:nvPicPr>
          <p:cNvPr id="4" name="Picture 4" descr="C:\Data\Documents\Master Files\Nouveau dossier\Feuille.png">
            <a:extLst>
              <a:ext uri="{FF2B5EF4-FFF2-40B4-BE49-F238E27FC236}">
                <a16:creationId xmlns:a16="http://schemas.microsoft.com/office/drawing/2014/main" id="{F8718B37-32F2-B49B-BA66-6F97EEEE50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4435" y="4565710"/>
            <a:ext cx="738219" cy="655072"/>
          </a:xfrm>
          <a:prstGeom prst="rect">
            <a:avLst/>
          </a:prstGeom>
          <a:solidFill>
            <a:srgbClr val="34AF95"/>
          </a:solidFill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A5A41DA-D9E9-1B01-5B48-8DFF406E7CCF}"/>
              </a:ext>
            </a:extLst>
          </p:cNvPr>
          <p:cNvSpPr/>
          <p:nvPr/>
        </p:nvSpPr>
        <p:spPr>
          <a:xfrm>
            <a:off x="9945096" y="4461582"/>
            <a:ext cx="1620000" cy="1620000"/>
          </a:xfrm>
          <a:prstGeom prst="rect">
            <a:avLst/>
          </a:prstGeom>
          <a:solidFill>
            <a:srgbClr val="34AF95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8100" tIns="38100" rIns="38100" bIns="38100" numCol="1" spcCol="1270" anchor="b" anchorCtr="0">
            <a:noAutofit/>
          </a:bodyPr>
          <a:lstStyle/>
          <a:p>
            <a:pPr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400" b="1" spc="-40">
                <a:solidFill>
                  <a:srgbClr val="FFFFFF"/>
                </a:solidFill>
                <a:latin typeface="Brockmann" pitchFamily="50" charset="0"/>
              </a:rPr>
              <a:t>Biocarburants</a:t>
            </a:r>
          </a:p>
        </p:txBody>
      </p:sp>
      <p:pic>
        <p:nvPicPr>
          <p:cNvPr id="6" name="Picture 5" descr="C:\Data\Documents\Master Files\Nouveau dossier\FeuilleAlone.png">
            <a:extLst>
              <a:ext uri="{FF2B5EF4-FFF2-40B4-BE49-F238E27FC236}">
                <a16:creationId xmlns:a16="http://schemas.microsoft.com/office/drawing/2014/main" id="{7072749B-9A8E-BC6A-FC76-BE30BD2656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7952" y="4682647"/>
            <a:ext cx="454289" cy="703754"/>
          </a:xfrm>
          <a:prstGeom prst="rect">
            <a:avLst/>
          </a:prstGeom>
          <a:solidFill>
            <a:srgbClr val="34AF95"/>
          </a:solidFill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73164C1-DE2C-C435-0801-7AB80585CE54}"/>
              </a:ext>
            </a:extLst>
          </p:cNvPr>
          <p:cNvSpPr/>
          <p:nvPr/>
        </p:nvSpPr>
        <p:spPr>
          <a:xfrm>
            <a:off x="747780" y="4461582"/>
            <a:ext cx="1620000" cy="1620000"/>
          </a:xfrm>
          <a:prstGeom prst="rect">
            <a:avLst/>
          </a:prstGeom>
          <a:solidFill>
            <a:srgbClr val="34AF95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8100" tIns="38100" rIns="38100" bIns="38100" numCol="1" spcCol="1270" anchor="b" anchorCtr="0">
            <a:noAutofit/>
          </a:bodyPr>
          <a:lstStyle/>
          <a:p>
            <a:pPr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400" b="1">
                <a:solidFill>
                  <a:srgbClr val="FFFFFF"/>
                </a:solidFill>
                <a:latin typeface="Brockmann" pitchFamily="50" charset="0"/>
              </a:rPr>
              <a:t>Verrerie</a:t>
            </a:r>
          </a:p>
        </p:txBody>
      </p:sp>
      <p:pic>
        <p:nvPicPr>
          <p:cNvPr id="8" name="Picture 6" descr="C:\Data\Documents\Master Files\Nouveau dossier\Glass.png">
            <a:extLst>
              <a:ext uri="{FF2B5EF4-FFF2-40B4-BE49-F238E27FC236}">
                <a16:creationId xmlns:a16="http://schemas.microsoft.com/office/drawing/2014/main" id="{ACC4FCE2-4DF8-5982-F767-A54C3621F0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635" y="4682647"/>
            <a:ext cx="454289" cy="701593"/>
          </a:xfrm>
          <a:prstGeom prst="rect">
            <a:avLst/>
          </a:prstGeom>
          <a:solidFill>
            <a:srgbClr val="34AF95"/>
          </a:solidFill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43823AA-1716-020A-745E-E01B379A3959}"/>
              </a:ext>
            </a:extLst>
          </p:cNvPr>
          <p:cNvSpPr/>
          <p:nvPr/>
        </p:nvSpPr>
        <p:spPr>
          <a:xfrm>
            <a:off x="2587243" y="2619000"/>
            <a:ext cx="1620000" cy="1620000"/>
          </a:xfrm>
          <a:prstGeom prst="rect">
            <a:avLst/>
          </a:prstGeom>
          <a:solidFill>
            <a:srgbClr val="34AF95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8100" tIns="38100" rIns="38100" bIns="38100" numCol="1" spcCol="1270" anchor="b" anchorCtr="0">
            <a:noAutofit/>
          </a:bodyPr>
          <a:lstStyle/>
          <a:p>
            <a:pPr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400" b="1" spc="-40">
                <a:solidFill>
                  <a:srgbClr val="FFFFFF"/>
                </a:solidFill>
                <a:latin typeface="Brockmann" pitchFamily="50" charset="0"/>
              </a:rPr>
              <a:t>Métaux</a:t>
            </a:r>
          </a:p>
          <a:p>
            <a:pPr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200" spc="-40">
                <a:solidFill>
                  <a:srgbClr val="FFFFFF"/>
                </a:solidFill>
                <a:latin typeface="Brockmann" pitchFamily="50" charset="0"/>
              </a:rPr>
              <a:t> (1 tonne par tonne de </a:t>
            </a:r>
            <a:r>
              <a:rPr lang="fr-FR" sz="1200" spc="-40" err="1">
                <a:solidFill>
                  <a:srgbClr val="FFFFFF"/>
                </a:solidFill>
                <a:latin typeface="Brockmann" pitchFamily="50" charset="0"/>
              </a:rPr>
              <a:t>LiOH</a:t>
            </a:r>
            <a:r>
              <a:rPr lang="fr-FR" sz="1200" spc="-40">
                <a:solidFill>
                  <a:srgbClr val="FFFFFF"/>
                </a:solidFill>
                <a:latin typeface="Brockmann" pitchFamily="50" charset="0"/>
              </a:rPr>
              <a:t>)</a:t>
            </a:r>
          </a:p>
        </p:txBody>
      </p:sp>
      <p:pic>
        <p:nvPicPr>
          <p:cNvPr id="10" name="Picture 7" descr="C:\Data\Documents\Master Files\Nouveau dossier\Gold.png">
            <a:extLst>
              <a:ext uri="{FF2B5EF4-FFF2-40B4-BE49-F238E27FC236}">
                <a16:creationId xmlns:a16="http://schemas.microsoft.com/office/drawing/2014/main" id="{12DB6C4B-464E-C08B-FBD3-28AD6F6DE2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9740" y="2919337"/>
            <a:ext cx="795005" cy="509560"/>
          </a:xfrm>
          <a:prstGeom prst="rect">
            <a:avLst/>
          </a:prstGeom>
          <a:solidFill>
            <a:srgbClr val="34AF95"/>
          </a:solidFill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A343BC7-5D34-8A0B-4FAD-E9444357141E}"/>
              </a:ext>
            </a:extLst>
          </p:cNvPr>
          <p:cNvSpPr/>
          <p:nvPr/>
        </p:nvSpPr>
        <p:spPr>
          <a:xfrm>
            <a:off x="2587243" y="4461582"/>
            <a:ext cx="1620000" cy="1620000"/>
          </a:xfrm>
          <a:prstGeom prst="rect">
            <a:avLst/>
          </a:prstGeom>
          <a:solidFill>
            <a:schemeClr val="accent1"/>
          </a:solidFill>
          <a:ln>
            <a:solidFill>
              <a:srgbClr val="6BAD97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8100" tIns="38100" rIns="38100" bIns="38100" numCol="1" spcCol="1270" anchor="b" anchorCtr="0">
            <a:noAutofit/>
          </a:bodyPr>
          <a:lstStyle/>
          <a:p>
            <a:pPr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400" b="1">
                <a:solidFill>
                  <a:srgbClr val="FFFFFF"/>
                </a:solidFill>
                <a:latin typeface="Brockmann" pitchFamily="50" charset="0"/>
              </a:rPr>
              <a:t>Génie civil</a:t>
            </a:r>
            <a:endParaRPr lang="fr-FR" sz="1200">
              <a:solidFill>
                <a:srgbClr val="FFFFFF"/>
              </a:solidFill>
              <a:latin typeface="Brockmann" pitchFamily="50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CE505E3-4EBC-2A2E-7A90-B52CCF430A10}"/>
              </a:ext>
            </a:extLst>
          </p:cNvPr>
          <p:cNvSpPr/>
          <p:nvPr/>
        </p:nvSpPr>
        <p:spPr>
          <a:xfrm>
            <a:off x="4426706" y="2619000"/>
            <a:ext cx="1620000" cy="1620000"/>
          </a:xfrm>
          <a:prstGeom prst="rect">
            <a:avLst/>
          </a:prstGeom>
          <a:solidFill>
            <a:srgbClr val="34AF95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8100" tIns="38100" rIns="38100" bIns="38100" numCol="1" spcCol="1270" anchor="b" anchorCtr="0">
            <a:noAutofit/>
          </a:bodyPr>
          <a:lstStyle/>
          <a:p>
            <a:pPr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400" b="1">
                <a:solidFill>
                  <a:srgbClr val="FFFFFF"/>
                </a:solidFill>
                <a:latin typeface="Brockmann" pitchFamily="50" charset="0"/>
              </a:rPr>
              <a:t>Pâte et papier</a:t>
            </a:r>
          </a:p>
        </p:txBody>
      </p:sp>
      <p:pic>
        <p:nvPicPr>
          <p:cNvPr id="14" name="Picture 9" descr="C:\Data\Documents\Master Files\Nouveau dossier\Paper.png">
            <a:extLst>
              <a:ext uri="{FF2B5EF4-FFF2-40B4-BE49-F238E27FC236}">
                <a16:creationId xmlns:a16="http://schemas.microsoft.com/office/drawing/2014/main" id="{156D63C8-361C-EC3A-EB39-18CB8F7694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2774" y="2835339"/>
            <a:ext cx="567861" cy="682358"/>
          </a:xfrm>
          <a:prstGeom prst="rect">
            <a:avLst/>
          </a:prstGeom>
          <a:solidFill>
            <a:srgbClr val="34AF95"/>
          </a:solidFill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3678747-C664-8A0E-72FC-60CC2B9A9EB4}"/>
              </a:ext>
            </a:extLst>
          </p:cNvPr>
          <p:cNvSpPr/>
          <p:nvPr/>
        </p:nvSpPr>
        <p:spPr>
          <a:xfrm>
            <a:off x="747780" y="2619000"/>
            <a:ext cx="1620000" cy="1620000"/>
          </a:xfrm>
          <a:prstGeom prst="rect">
            <a:avLst/>
          </a:prstGeom>
          <a:solidFill>
            <a:srgbClr val="34AF95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8100" tIns="38100" rIns="38100" bIns="38100" numCol="1" spcCol="1270" anchor="b" anchorCtr="0">
            <a:noAutofit/>
          </a:bodyPr>
          <a:lstStyle/>
          <a:p>
            <a:pPr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400" b="1">
                <a:solidFill>
                  <a:srgbClr val="FFFFFF"/>
                </a:solidFill>
                <a:latin typeface="Brockmann" pitchFamily="50" charset="0"/>
              </a:rPr>
              <a:t>Sidérurgie</a:t>
            </a:r>
          </a:p>
          <a:p>
            <a:pPr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200">
                <a:solidFill>
                  <a:srgbClr val="FFFFFF"/>
                </a:solidFill>
                <a:latin typeface="Brockmann" pitchFamily="50" charset="0"/>
              </a:rPr>
              <a:t>(40 à 100 kg par tonne d’acier)</a:t>
            </a:r>
          </a:p>
        </p:txBody>
      </p:sp>
      <p:pic>
        <p:nvPicPr>
          <p:cNvPr id="16" name="Picture 10" descr="C:\Data\Documents\Master Files\Nouveau dossier\Steel.png">
            <a:extLst>
              <a:ext uri="{FF2B5EF4-FFF2-40B4-BE49-F238E27FC236}">
                <a16:creationId xmlns:a16="http://schemas.microsoft.com/office/drawing/2014/main" id="{9818C479-7BCA-8EBE-9A34-F41B61B69F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578" y="2824577"/>
            <a:ext cx="851791" cy="571604"/>
          </a:xfrm>
          <a:prstGeom prst="rect">
            <a:avLst/>
          </a:prstGeom>
          <a:solidFill>
            <a:srgbClr val="34AF95"/>
          </a:solidFill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25AABB8-BA72-C04C-C219-3F1DF8446B4A}"/>
              </a:ext>
            </a:extLst>
          </p:cNvPr>
          <p:cNvSpPr/>
          <p:nvPr/>
        </p:nvSpPr>
        <p:spPr>
          <a:xfrm>
            <a:off x="6266169" y="2619000"/>
            <a:ext cx="1620000" cy="1620000"/>
          </a:xfrm>
          <a:prstGeom prst="rect">
            <a:avLst/>
          </a:prstGeom>
          <a:solidFill>
            <a:srgbClr val="34AF95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8100" tIns="38100" rIns="38100" bIns="38100" numCol="1" spcCol="1270" anchor="b" anchorCtr="0">
            <a:noAutofit/>
          </a:bodyPr>
          <a:lstStyle/>
          <a:p>
            <a:pPr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400" b="1">
                <a:solidFill>
                  <a:srgbClr val="FFFFFF"/>
                </a:solidFill>
                <a:latin typeface="Brockmann" pitchFamily="50" charset="0"/>
              </a:rPr>
              <a:t>Eau potable</a:t>
            </a:r>
          </a:p>
          <a:p>
            <a:pPr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200">
                <a:solidFill>
                  <a:srgbClr val="FFFFFF"/>
                </a:solidFill>
                <a:latin typeface="Brockmann" pitchFamily="50" charset="0"/>
              </a:rPr>
              <a:t>(100 g par m</a:t>
            </a:r>
            <a:r>
              <a:rPr lang="fr-FR" sz="1200" baseline="30000">
                <a:solidFill>
                  <a:srgbClr val="FFFFFF"/>
                </a:solidFill>
                <a:latin typeface="Brockmann" pitchFamily="50" charset="0"/>
              </a:rPr>
              <a:t>3</a:t>
            </a:r>
            <a:r>
              <a:rPr lang="fr-FR" sz="1200">
                <a:solidFill>
                  <a:srgbClr val="FFFFFF"/>
                </a:solidFill>
                <a:latin typeface="Brockmann" pitchFamily="50" charset="0"/>
              </a:rPr>
              <a:t> d’eau)</a:t>
            </a:r>
            <a:endParaRPr lang="fr-FR" sz="1400">
              <a:solidFill>
                <a:srgbClr val="FFFFFF"/>
              </a:solidFill>
              <a:latin typeface="Brockmann" pitchFamily="50" charset="0"/>
            </a:endParaRPr>
          </a:p>
        </p:txBody>
      </p:sp>
      <p:pic>
        <p:nvPicPr>
          <p:cNvPr id="18" name="Picture 11" descr="C:\Data\Documents\Master Files\Nouveau dossier\TapWaterB.png">
            <a:extLst>
              <a:ext uri="{FF2B5EF4-FFF2-40B4-BE49-F238E27FC236}">
                <a16:creationId xmlns:a16="http://schemas.microsoft.com/office/drawing/2014/main" id="{923A283D-A209-9A7D-7F7B-52A8A2F516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2238" y="2830538"/>
            <a:ext cx="567861" cy="687159"/>
          </a:xfrm>
          <a:prstGeom prst="rect">
            <a:avLst/>
          </a:prstGeom>
          <a:solidFill>
            <a:srgbClr val="34AF95"/>
          </a:solidFill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E65FC557-3435-6BEC-389C-32B7C32AF4C9}"/>
              </a:ext>
            </a:extLst>
          </p:cNvPr>
          <p:cNvSpPr/>
          <p:nvPr/>
        </p:nvSpPr>
        <p:spPr>
          <a:xfrm>
            <a:off x="4426706" y="4461582"/>
            <a:ext cx="1620000" cy="1620000"/>
          </a:xfrm>
          <a:prstGeom prst="rect">
            <a:avLst/>
          </a:prstGeom>
          <a:solidFill>
            <a:schemeClr val="accent1"/>
          </a:solidFill>
          <a:ln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8100" tIns="38100" rIns="38100" bIns="38100" numCol="1" spcCol="1270" anchor="b" anchorCtr="0">
            <a:noAutofit/>
          </a:bodyPr>
          <a:lstStyle/>
          <a:p>
            <a:pPr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400" b="1">
                <a:solidFill>
                  <a:srgbClr val="FFFFFF"/>
                </a:solidFill>
                <a:latin typeface="Brockmann" pitchFamily="50" charset="0"/>
              </a:rPr>
              <a:t>Construction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7BBD184-59E7-A1E2-1D20-70504C2E540D}"/>
              </a:ext>
            </a:extLst>
          </p:cNvPr>
          <p:cNvSpPr/>
          <p:nvPr/>
        </p:nvSpPr>
        <p:spPr>
          <a:xfrm>
            <a:off x="8105632" y="4461582"/>
            <a:ext cx="1620000" cy="1620000"/>
          </a:xfrm>
          <a:prstGeom prst="rect">
            <a:avLst/>
          </a:prstGeom>
          <a:solidFill>
            <a:srgbClr val="34AF95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8100" tIns="38100" rIns="38100" bIns="38100" numCol="1" spcCol="1270" anchor="b" anchorCtr="0">
            <a:noAutofit/>
          </a:bodyPr>
          <a:lstStyle/>
          <a:p>
            <a:pPr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400" b="1" spc="-60">
                <a:solidFill>
                  <a:srgbClr val="FFFFFF"/>
                </a:solidFill>
                <a:latin typeface="Brockmann" pitchFamily="50" charset="0"/>
              </a:rPr>
              <a:t>Chimie</a:t>
            </a:r>
          </a:p>
        </p:txBody>
      </p:sp>
      <p:pic>
        <p:nvPicPr>
          <p:cNvPr id="22" name="Picture 13" descr="C:\Data\Documents\Master Files\Nouveau dossier\Chemicals.png">
            <a:extLst>
              <a:ext uri="{FF2B5EF4-FFF2-40B4-BE49-F238E27FC236}">
                <a16:creationId xmlns:a16="http://schemas.microsoft.com/office/drawing/2014/main" id="{94290BEA-0633-E752-A741-D38E5D5141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7161" y="4690627"/>
            <a:ext cx="795005" cy="699991"/>
          </a:xfrm>
          <a:prstGeom prst="rect">
            <a:avLst/>
          </a:prstGeom>
          <a:solidFill>
            <a:srgbClr val="34AF95"/>
          </a:solidFill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52910604-D953-CDC2-70E3-D5FEE30488E3}"/>
              </a:ext>
            </a:extLst>
          </p:cNvPr>
          <p:cNvSpPr/>
          <p:nvPr/>
        </p:nvSpPr>
        <p:spPr>
          <a:xfrm>
            <a:off x="9945096" y="2619000"/>
            <a:ext cx="1620000" cy="1620000"/>
          </a:xfrm>
          <a:prstGeom prst="rect">
            <a:avLst/>
          </a:prstGeom>
          <a:solidFill>
            <a:srgbClr val="34AF95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8100" tIns="38100" rIns="38100" bIns="38100" numCol="1" spcCol="1270" anchor="b" anchorCtr="0">
            <a:noAutofit/>
          </a:bodyPr>
          <a:lstStyle/>
          <a:p>
            <a:pPr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400" b="1" spc="-40">
                <a:solidFill>
                  <a:srgbClr val="FFFFFF"/>
                </a:solidFill>
                <a:latin typeface="Brockmann" pitchFamily="50" charset="0"/>
              </a:rPr>
              <a:t>Traitement</a:t>
            </a:r>
          </a:p>
          <a:p>
            <a:pPr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400" b="1" spc="-40">
                <a:solidFill>
                  <a:srgbClr val="FFFFFF"/>
                </a:solidFill>
                <a:latin typeface="Brockmann" pitchFamily="50" charset="0"/>
              </a:rPr>
              <a:t>des fumées </a:t>
            </a:r>
          </a:p>
          <a:p>
            <a:pPr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200" spc="-40">
                <a:solidFill>
                  <a:srgbClr val="FFFFFF"/>
                </a:solidFill>
                <a:latin typeface="Brockmann" pitchFamily="50" charset="0"/>
              </a:rPr>
              <a:t>(10 kg par tonne de déchets incinérée)</a:t>
            </a:r>
          </a:p>
        </p:txBody>
      </p:sp>
      <p:pic>
        <p:nvPicPr>
          <p:cNvPr id="24" name="Picture 14" descr="C:\Data\Documents\Master Files\Nouveau dossier\Cloud2.png">
            <a:extLst>
              <a:ext uri="{FF2B5EF4-FFF2-40B4-BE49-F238E27FC236}">
                <a16:creationId xmlns:a16="http://schemas.microsoft.com/office/drawing/2014/main" id="{622B378E-ACBD-D5B7-3D55-3A31869BCA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0807" y="2702657"/>
            <a:ext cx="908577" cy="583641"/>
          </a:xfrm>
          <a:prstGeom prst="rect">
            <a:avLst/>
          </a:prstGeom>
          <a:solidFill>
            <a:srgbClr val="34AF95"/>
          </a:solidFill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298472F-4239-42CF-AA53-F7331EDF9C2C}"/>
              </a:ext>
            </a:extLst>
          </p:cNvPr>
          <p:cNvSpPr/>
          <p:nvPr/>
        </p:nvSpPr>
        <p:spPr>
          <a:xfrm>
            <a:off x="8105632" y="2619000"/>
            <a:ext cx="1620000" cy="1620000"/>
          </a:xfrm>
          <a:prstGeom prst="rect">
            <a:avLst/>
          </a:prstGeom>
          <a:solidFill>
            <a:srgbClr val="34AF95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8100" tIns="38100" rIns="38100" bIns="38100" numCol="1" spcCol="1270" anchor="b" anchorCtr="0">
            <a:noAutofit/>
          </a:bodyPr>
          <a:lstStyle/>
          <a:p>
            <a:pPr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400" b="1">
                <a:solidFill>
                  <a:srgbClr val="FFFFFF"/>
                </a:solidFill>
                <a:latin typeface="Brockmann" pitchFamily="50" charset="0"/>
              </a:rPr>
              <a:t>Eaux usées et boues</a:t>
            </a:r>
          </a:p>
        </p:txBody>
      </p:sp>
      <p:pic>
        <p:nvPicPr>
          <p:cNvPr id="26" name="Picture 16" descr="C:\Data\Documents\Master Files\Nouveau dossier\Drop.png">
            <a:extLst>
              <a:ext uri="{FF2B5EF4-FFF2-40B4-BE49-F238E27FC236}">
                <a16:creationId xmlns:a16="http://schemas.microsoft.com/office/drawing/2014/main" id="{67AC3294-2107-045C-D953-567E8BAA24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5553" y="2824577"/>
            <a:ext cx="738219" cy="665153"/>
          </a:xfrm>
          <a:prstGeom prst="rect">
            <a:avLst/>
          </a:prstGeom>
          <a:solidFill>
            <a:srgbClr val="34AF95"/>
          </a:solidFill>
        </p:spPr>
      </p:pic>
      <p:pic>
        <p:nvPicPr>
          <p:cNvPr id="28" name="Image 2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FC2CD1C-2E85-7F7B-4F9D-8CDF3F4DF4D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3621" y="4125328"/>
            <a:ext cx="2718416" cy="1948473"/>
          </a:xfrm>
          <a:prstGeom prst="rect">
            <a:avLst/>
          </a:prstGeom>
        </p:spPr>
      </p:pic>
      <p:pic>
        <p:nvPicPr>
          <p:cNvPr id="30" name="Image 29" descr="Une image contenant capture d’écran, Graphique, symbole, ligne&#10;&#10;Le contenu généré par l’IA peut être incorrect.">
            <a:extLst>
              <a:ext uri="{FF2B5EF4-FFF2-40B4-BE49-F238E27FC236}">
                <a16:creationId xmlns:a16="http://schemas.microsoft.com/office/drawing/2014/main" id="{CC7CCE88-AFC7-3976-EA2B-07463279568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704" y="4049937"/>
            <a:ext cx="2718000" cy="1948175"/>
          </a:xfrm>
          <a:prstGeom prst="rect">
            <a:avLst/>
          </a:prstGeom>
        </p:spPr>
      </p:pic>
      <p:sp>
        <p:nvSpPr>
          <p:cNvPr id="12" name="Espace réservé du numéro de diapositive 3">
            <a:extLst>
              <a:ext uri="{FF2B5EF4-FFF2-40B4-BE49-F238E27FC236}">
                <a16:creationId xmlns:a16="http://schemas.microsoft.com/office/drawing/2014/main" id="{D8679DD6-619E-A036-2260-1D9614936315}"/>
              </a:ext>
            </a:extLst>
          </p:cNvPr>
          <p:cNvSpPr txBox="1">
            <a:spLocks/>
          </p:cNvSpPr>
          <p:nvPr/>
        </p:nvSpPr>
        <p:spPr>
          <a:xfrm>
            <a:off x="11509375" y="0"/>
            <a:ext cx="682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fld id="{00000000-1234-1234-1234-123412341234}" type="slidenum">
              <a:rPr lang="fr-FR" sz="1050" b="1" smtClean="0">
                <a:solidFill>
                  <a:prstClr val="black"/>
                </a:solidFill>
                <a:latin typeface="Trebuchet MS"/>
                <a:sym typeface="Trebuchet MS"/>
              </a:rPr>
              <a:pPr defTabSz="457200">
                <a:defRPr/>
              </a:pPr>
              <a:t>11</a:t>
            </a:fld>
            <a:endParaRPr lang="fr-FR" sz="1050" b="1">
              <a:solidFill>
                <a:prstClr val="black"/>
              </a:solidFill>
              <a:latin typeface="Trebuchet MS"/>
              <a:sym typeface="Trebuchet MS"/>
            </a:endParaRPr>
          </a:p>
        </p:txBody>
      </p:sp>
      <p:sp>
        <p:nvSpPr>
          <p:cNvPr id="33" name="ZoneTexte 3">
            <a:extLst>
              <a:ext uri="{FF2B5EF4-FFF2-40B4-BE49-F238E27FC236}">
                <a16:creationId xmlns:a16="http://schemas.microsoft.com/office/drawing/2014/main" id="{15DC5C31-9589-520B-3AD5-D818C1DB21B7}"/>
              </a:ext>
            </a:extLst>
          </p:cNvPr>
          <p:cNvSpPr txBox="1"/>
          <p:nvPr/>
        </p:nvSpPr>
        <p:spPr>
          <a:xfrm>
            <a:off x="-460" y="-1025"/>
            <a:ext cx="1647832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1000" b="1" dirty="0">
                <a:latin typeface="Brockmann"/>
              </a:rPr>
              <a:t>1.</a:t>
            </a:r>
            <a:br>
              <a:rPr lang="fr-FR" sz="1000" dirty="0">
                <a:latin typeface="Brockmann" pitchFamily="50" charset="0"/>
              </a:rPr>
            </a:br>
            <a:endParaRPr lang="fr-FR" sz="1000" dirty="0">
              <a:latin typeface="Brockmann" pitchFamily="50" charset="0"/>
            </a:endParaRPr>
          </a:p>
          <a:p>
            <a:r>
              <a:rPr lang="fr-FR" sz="1000" u="sng" dirty="0">
                <a:latin typeface="Brockmann"/>
              </a:rPr>
              <a:t>Revoir les usages</a:t>
            </a:r>
            <a:r>
              <a:rPr lang="fr-FR" sz="1000" dirty="0">
                <a:latin typeface="Brockmann"/>
              </a:rPr>
              <a:t> du ciment et de la chaux… tout en continuant à les produire en France</a:t>
            </a:r>
          </a:p>
        </p:txBody>
      </p:sp>
    </p:spTree>
    <p:extLst>
      <p:ext uri="{BB962C8B-B14F-4D97-AF65-F5344CB8AC3E}">
        <p14:creationId xmlns:p14="http://schemas.microsoft.com/office/powerpoint/2010/main" val="38281626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4FA1B703-1A0B-8EDB-CC7F-14C438E418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59" r="31668"/>
          <a:stretch>
            <a:fillRect/>
          </a:stretch>
        </p:blipFill>
        <p:spPr>
          <a:xfrm>
            <a:off x="1357003" y="1881079"/>
            <a:ext cx="3069110" cy="326690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BEA8557-655D-EF50-1FC1-3E1765678900}"/>
              </a:ext>
            </a:extLst>
          </p:cNvPr>
          <p:cNvSpPr txBox="1"/>
          <p:nvPr/>
        </p:nvSpPr>
        <p:spPr>
          <a:xfrm>
            <a:off x="687491" y="1092940"/>
            <a:ext cx="36474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>
                <a:ln>
                  <a:noFill/>
                </a:ln>
                <a:solidFill>
                  <a:srgbClr val="25237B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CO</a:t>
            </a:r>
            <a:r>
              <a:rPr kumimoji="0" lang="fr-FR" sz="2400" b="1" i="0" u="none" strike="noStrike" kern="1200" cap="none" spc="0" normalizeH="0" baseline="-25000" noProof="0">
                <a:ln>
                  <a:noFill/>
                </a:ln>
                <a:solidFill>
                  <a:srgbClr val="25237B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2</a:t>
            </a:r>
            <a:r>
              <a:rPr kumimoji="0" lang="fr-FR" sz="2400" b="1" i="0" u="none" strike="noStrike" kern="1200" cap="none" spc="0" normalizeH="0" baseline="0" noProof="0">
                <a:ln>
                  <a:noFill/>
                </a:ln>
                <a:solidFill>
                  <a:srgbClr val="25237B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 fossile et biogénique </a:t>
            </a:r>
            <a:br>
              <a:rPr kumimoji="0" lang="fr-FR" sz="2400" b="1" i="0" u="none" strike="noStrike" kern="1200" cap="none" spc="0" normalizeH="0" baseline="0" noProof="0">
                <a:ln>
                  <a:noFill/>
                </a:ln>
                <a:solidFill>
                  <a:srgbClr val="25237B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</a:br>
            <a:r>
              <a:rPr kumimoji="0" lang="fr-FR" sz="3600" b="1" i="0" u="none" strike="noStrike" kern="1200" cap="none" spc="0" normalizeH="0" baseline="0" noProof="0">
                <a:ln>
                  <a:noFill/>
                </a:ln>
                <a:solidFill>
                  <a:srgbClr val="25237B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1/3</a:t>
            </a:r>
            <a:br>
              <a:rPr kumimoji="0" lang="fr-FR" sz="2400" b="1" i="0" u="none" strike="noStrike" kern="1200" cap="none" spc="0" normalizeH="0" baseline="0" noProof="0">
                <a:ln>
                  <a:noFill/>
                </a:ln>
                <a:solidFill>
                  <a:srgbClr val="25237B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</a:br>
            <a:endParaRPr kumimoji="0" lang="fr-FR" sz="2400" b="1" i="0" u="none" strike="noStrike" kern="1200" cap="none" spc="0" normalizeH="0" baseline="0" noProof="0">
              <a:ln>
                <a:noFill/>
              </a:ln>
              <a:solidFill>
                <a:srgbClr val="25237B"/>
              </a:solidFill>
              <a:effectLst/>
              <a:uLnTx/>
              <a:uFillTx/>
              <a:latin typeface="Brockmann" pitchFamily="50" charset="0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184E103-AD1B-08F0-2AF9-936CAD40F6DE}"/>
              </a:ext>
            </a:extLst>
          </p:cNvPr>
          <p:cNvSpPr txBox="1"/>
          <p:nvPr/>
        </p:nvSpPr>
        <p:spPr>
          <a:xfrm>
            <a:off x="490230" y="4740535"/>
            <a:ext cx="472523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>
                <a:ln>
                  <a:noFill/>
                </a:ln>
                <a:solidFill>
                  <a:srgbClr val="A62476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2/3</a:t>
            </a:r>
            <a:br>
              <a:rPr kumimoji="0" lang="fr-FR" sz="2400" b="1" i="0" u="none" strike="noStrike" kern="1200" cap="none" spc="0" normalizeH="0" baseline="0" noProof="0">
                <a:ln>
                  <a:noFill/>
                </a:ln>
                <a:solidFill>
                  <a:srgbClr val="A62476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</a:br>
            <a:r>
              <a:rPr kumimoji="0" lang="fr-FR" sz="2400" b="1" i="0" u="none" strike="noStrike" kern="1200" cap="none" spc="0" normalizeH="0" baseline="0" noProof="0">
                <a:ln>
                  <a:noFill/>
                </a:ln>
                <a:solidFill>
                  <a:srgbClr val="A62476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CO</a:t>
            </a:r>
            <a:r>
              <a:rPr kumimoji="0" lang="fr-FR" sz="2400" b="1" i="0" u="none" strike="noStrike" kern="1200" cap="none" spc="0" normalizeH="0" baseline="-25000" noProof="0">
                <a:ln>
                  <a:noFill/>
                </a:ln>
                <a:solidFill>
                  <a:srgbClr val="A62476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2</a:t>
            </a:r>
            <a:r>
              <a:rPr kumimoji="0" lang="fr-FR" sz="2400" b="1" i="0" u="none" strike="noStrike" kern="1200" cap="none" spc="0" normalizeH="0" baseline="0" noProof="0">
                <a:ln>
                  <a:noFill/>
                </a:ln>
                <a:solidFill>
                  <a:srgbClr val="A62476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 de procédé</a:t>
            </a:r>
            <a:br>
              <a:rPr kumimoji="0" lang="fr-FR" sz="2400" b="1" i="0" u="none" strike="noStrike" kern="1200" cap="none" spc="0" normalizeH="0" baseline="0" noProof="0">
                <a:ln>
                  <a:noFill/>
                </a:ln>
                <a:solidFill>
                  <a:srgbClr val="A62476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</a:br>
            <a:r>
              <a:rPr kumimoji="0" lang="fr-FR" sz="2400" b="1" i="0" u="none" strike="noStrike" kern="1200" cap="none" spc="0" normalizeH="0" baseline="0" noProof="0">
                <a:ln>
                  <a:noFill/>
                </a:ln>
                <a:solidFill>
                  <a:srgbClr val="A62476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« inévitable »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>
                <a:ln>
                  <a:noFill/>
                </a:ln>
                <a:solidFill>
                  <a:srgbClr val="A62476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CaCO</a:t>
            </a:r>
            <a:r>
              <a:rPr kumimoji="0" lang="fr-FR" sz="2400" b="0" i="0" u="none" strike="noStrike" kern="1200" cap="none" spc="0" normalizeH="0" baseline="-25000" noProof="0">
                <a:ln>
                  <a:noFill/>
                </a:ln>
                <a:solidFill>
                  <a:srgbClr val="A62476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3</a:t>
            </a:r>
            <a:r>
              <a:rPr kumimoji="0" lang="fr-FR" sz="2400" b="0" i="0" u="none" strike="noStrike" kern="1200" cap="none" spc="0" normalizeH="0" baseline="0" noProof="0">
                <a:ln>
                  <a:noFill/>
                </a:ln>
                <a:solidFill>
                  <a:srgbClr val="A62476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 + énergie  &gt;  </a:t>
            </a:r>
            <a:r>
              <a:rPr kumimoji="0" lang="fr-FR" sz="2400" b="0" i="0" u="none" strike="noStrike" kern="1200" cap="none" spc="0" normalizeH="0" baseline="0" noProof="0" err="1">
                <a:ln>
                  <a:noFill/>
                </a:ln>
                <a:solidFill>
                  <a:srgbClr val="A62476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CaO</a:t>
            </a:r>
            <a:r>
              <a:rPr kumimoji="0" lang="fr-FR" sz="2400" b="0" i="0" u="none" strike="noStrike" kern="1200" cap="none" spc="0" normalizeH="0" baseline="0" noProof="0">
                <a:ln>
                  <a:noFill/>
                </a:ln>
                <a:solidFill>
                  <a:srgbClr val="A62476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 + </a:t>
            </a:r>
            <a:r>
              <a:rPr kumimoji="0" lang="fr-FR" sz="2400" b="1" i="0" u="sng" strike="noStrike" kern="1200" cap="none" spc="0" normalizeH="0" baseline="0" noProof="0">
                <a:ln>
                  <a:noFill/>
                </a:ln>
                <a:solidFill>
                  <a:srgbClr val="A62476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CO</a:t>
            </a:r>
            <a:r>
              <a:rPr kumimoji="0" lang="fr-FR" sz="2400" b="1" i="0" u="none" strike="noStrike" kern="1200" cap="none" spc="0" normalizeH="0" baseline="-25000" noProof="0">
                <a:ln>
                  <a:noFill/>
                </a:ln>
                <a:solidFill>
                  <a:srgbClr val="A62476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2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>
              <a:ln>
                <a:noFill/>
              </a:ln>
              <a:solidFill>
                <a:srgbClr val="A62476"/>
              </a:solidFill>
              <a:effectLst/>
              <a:uLnTx/>
              <a:uFillTx/>
              <a:latin typeface="Brockmann" pitchFamily="50" charset="0"/>
              <a:ea typeface="+mn-ea"/>
              <a:cs typeface="+mn-cs"/>
            </a:endParaRPr>
          </a:p>
        </p:txBody>
      </p:sp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9056B86A-AE22-3F63-2692-81575D63F3BE}"/>
              </a:ext>
            </a:extLst>
          </p:cNvPr>
          <p:cNvSpPr txBox="1">
            <a:spLocks/>
          </p:cNvSpPr>
          <p:nvPr/>
        </p:nvSpPr>
        <p:spPr>
          <a:xfrm>
            <a:off x="6096000" y="1637697"/>
            <a:ext cx="4725234" cy="335676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marL="457200" marR="0" lvl="0" indent="-32004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800" b="0" i="0" u="none" strike="noStrike" kern="1200" cap="none">
                <a:solidFill>
                  <a:schemeClr val="dk1"/>
                </a:solidFill>
                <a:latin typeface="Brockmann" pitchFamily="50" charset="0"/>
                <a:ea typeface="Brockmann" pitchFamily="50" charset="0"/>
                <a:cs typeface="Brockmann" pitchFamily="50" charset="0"/>
                <a:sym typeface="Trebuchet MS"/>
              </a:defRPr>
            </a:lvl1pPr>
            <a:lvl2pPr marL="914400" marR="0" lvl="1" indent="-30988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►"/>
              <a:defRPr sz="1600" b="0" i="0" u="none" strike="noStrike" kern="1200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99719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  <a:defRPr sz="1400" b="0" i="0" u="none" strike="noStrike" kern="1200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8956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kern="1200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8956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kern="1200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8956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kern="1200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28956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kern="1200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289559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kern="1200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289559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kern="1200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5237B"/>
              </a:buClr>
              <a:buSzPts val="1440"/>
              <a:buFont typeface="Noto Sans Symbols"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ckmann" pitchFamily="50" charset="0"/>
                <a:sym typeface="Trebuchet MS"/>
              </a:rPr>
              <a:t>Les émissions de CO</a:t>
            </a:r>
            <a:r>
              <a:rPr kumimoji="0" lang="fr-FR" sz="3600" b="1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ckmann" pitchFamily="50" charset="0"/>
                <a:sym typeface="Trebuchet MS"/>
              </a:rPr>
              <a:t>2</a:t>
            </a:r>
            <a:r>
              <a:rPr kumimoji="0" lang="fr-FR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ckmann" pitchFamily="50" charset="0"/>
                <a:sym typeface="Trebuchet MS"/>
              </a:rPr>
              <a:t> du ciment et de</a:t>
            </a:r>
            <a:br>
              <a:rPr kumimoji="0" lang="fr-FR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ckmann" pitchFamily="50" charset="0"/>
                <a:sym typeface="Trebuchet MS"/>
              </a:rPr>
            </a:br>
            <a:r>
              <a:rPr kumimoji="0" lang="fr-FR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ckmann" pitchFamily="50" charset="0"/>
                <a:sym typeface="Trebuchet MS"/>
              </a:rPr>
              <a:t>la chaux sont pour partie </a:t>
            </a:r>
            <a:r>
              <a:rPr kumimoji="0" lang="fr-FR" sz="3600" b="1" i="0" u="none" strike="noStrike" kern="1200" cap="none" spc="0" normalizeH="0" baseline="0" noProof="0">
                <a:ln>
                  <a:noFill/>
                </a:ln>
                <a:solidFill>
                  <a:srgbClr val="25237B"/>
                </a:solidFill>
                <a:effectLst/>
                <a:uLnTx/>
                <a:uFillTx/>
                <a:latin typeface="Brockmann" pitchFamily="50" charset="0"/>
                <a:sym typeface="Trebuchet MS"/>
              </a:rPr>
              <a:t>inévitables</a:t>
            </a:r>
            <a:endParaRPr kumimoji="0" lang="fr-FR" sz="3600" b="0" i="0" u="none" strike="noStrike" kern="1200" cap="none" spc="0" normalizeH="0" baseline="0" noProof="0">
              <a:ln>
                <a:noFill/>
              </a:ln>
              <a:solidFill>
                <a:srgbClr val="25237B"/>
              </a:solidFill>
              <a:effectLst/>
              <a:uLnTx/>
              <a:uFillTx/>
              <a:latin typeface="Brockmann" pitchFamily="50" charset="0"/>
              <a:sym typeface="Trebuchet MS"/>
            </a:endParaRPr>
          </a:p>
        </p:txBody>
      </p:sp>
      <p:sp>
        <p:nvSpPr>
          <p:cNvPr id="2" name="Espace réservé du numéro de diapositive 3">
            <a:extLst>
              <a:ext uri="{FF2B5EF4-FFF2-40B4-BE49-F238E27FC236}">
                <a16:creationId xmlns:a16="http://schemas.microsoft.com/office/drawing/2014/main" id="{50B69D12-2D40-6397-4E8A-A1C4BE557B70}"/>
              </a:ext>
            </a:extLst>
          </p:cNvPr>
          <p:cNvSpPr txBox="1">
            <a:spLocks/>
          </p:cNvSpPr>
          <p:nvPr/>
        </p:nvSpPr>
        <p:spPr>
          <a:xfrm>
            <a:off x="11509375" y="0"/>
            <a:ext cx="682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fld id="{00000000-1234-1234-1234-123412341234}" type="slidenum">
              <a:rPr lang="fr-FR" sz="1050" b="1" smtClean="0">
                <a:solidFill>
                  <a:prstClr val="black"/>
                </a:solidFill>
                <a:latin typeface="Trebuchet MS"/>
                <a:sym typeface="Trebuchet MS"/>
              </a:rPr>
              <a:pPr defTabSz="457200">
                <a:defRPr/>
              </a:pPr>
              <a:t>12</a:t>
            </a:fld>
            <a:endParaRPr lang="fr-FR" sz="1050" b="1">
              <a:solidFill>
                <a:prstClr val="black"/>
              </a:solidFill>
              <a:latin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794324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A6DD3F7-14FA-CD96-59D5-141D34DB353F}"/>
              </a:ext>
            </a:extLst>
          </p:cNvPr>
          <p:cNvSpPr/>
          <p:nvPr/>
        </p:nvSpPr>
        <p:spPr>
          <a:xfrm>
            <a:off x="800102" y="4996244"/>
            <a:ext cx="1080000" cy="54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C81EDE-615A-8E90-AF8D-C81ADF77789B}"/>
              </a:ext>
            </a:extLst>
          </p:cNvPr>
          <p:cNvSpPr/>
          <p:nvPr/>
        </p:nvSpPr>
        <p:spPr>
          <a:xfrm>
            <a:off x="2082534" y="4996244"/>
            <a:ext cx="1080000" cy="54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89AF814-D6C7-4C8A-A359-0BBDAD7C1EEC}"/>
              </a:ext>
            </a:extLst>
          </p:cNvPr>
          <p:cNvSpPr/>
          <p:nvPr/>
        </p:nvSpPr>
        <p:spPr>
          <a:xfrm>
            <a:off x="3364966" y="3917404"/>
            <a:ext cx="1080000" cy="161883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Accolade ouvrante 18">
            <a:extLst>
              <a:ext uri="{FF2B5EF4-FFF2-40B4-BE49-F238E27FC236}">
                <a16:creationId xmlns:a16="http://schemas.microsoft.com/office/drawing/2014/main" id="{B814B9FB-23FF-AC55-9629-1BC1794E2979}"/>
              </a:ext>
            </a:extLst>
          </p:cNvPr>
          <p:cNvSpPr/>
          <p:nvPr/>
        </p:nvSpPr>
        <p:spPr>
          <a:xfrm rot="16200000">
            <a:off x="1912451" y="4640761"/>
            <a:ext cx="137738" cy="2362433"/>
          </a:xfrm>
          <a:prstGeom prst="leftBrac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FBC7D18F-85AD-2147-589C-D8E2F4BC01B0}"/>
              </a:ext>
            </a:extLst>
          </p:cNvPr>
          <p:cNvSpPr txBox="1"/>
          <p:nvPr/>
        </p:nvSpPr>
        <p:spPr>
          <a:xfrm>
            <a:off x="800104" y="5864065"/>
            <a:ext cx="23624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>
                <a:ln>
                  <a:noFill/>
                </a:ln>
                <a:solidFill>
                  <a:srgbClr val="25237B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1/3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25237B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CO</a:t>
            </a:r>
            <a:r>
              <a:rPr kumimoji="0" lang="fr-FR" sz="1600" b="1" i="0" u="none" strike="noStrike" kern="1200" cap="none" spc="0" normalizeH="0" baseline="-25000" noProof="0">
                <a:ln>
                  <a:noFill/>
                </a:ln>
                <a:solidFill>
                  <a:srgbClr val="25237B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2</a:t>
            </a: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25237B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 fossile et biogénique</a:t>
            </a:r>
            <a:b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25237B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</a:br>
            <a:endParaRPr kumimoji="0" lang="fr-FR" sz="1600" b="1" i="0" u="none" strike="noStrike" kern="1200" cap="none" spc="0" normalizeH="0" baseline="0" noProof="0">
              <a:ln>
                <a:noFill/>
              </a:ln>
              <a:solidFill>
                <a:srgbClr val="25237B"/>
              </a:solidFill>
              <a:effectLst/>
              <a:uLnTx/>
              <a:uFillTx/>
              <a:latin typeface="Brockmann" pitchFamily="50" charset="0"/>
              <a:ea typeface="+mn-ea"/>
              <a:cs typeface="+mn-cs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9DDBBBB0-AD1E-33FA-5590-79D28E68F56F}"/>
              </a:ext>
            </a:extLst>
          </p:cNvPr>
          <p:cNvSpPr txBox="1"/>
          <p:nvPr/>
        </p:nvSpPr>
        <p:spPr>
          <a:xfrm>
            <a:off x="2290508" y="5837892"/>
            <a:ext cx="322891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>
                <a:ln>
                  <a:noFill/>
                </a:ln>
                <a:solidFill>
                  <a:srgbClr val="A62476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2/3</a:t>
            </a:r>
            <a:b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A62476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</a:b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A62476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CO</a:t>
            </a:r>
            <a:r>
              <a:rPr kumimoji="0" lang="fr-FR" sz="1600" b="1" i="0" u="none" strike="noStrike" kern="1200" cap="none" spc="0" normalizeH="0" baseline="-25000" noProof="0">
                <a:ln>
                  <a:noFill/>
                </a:ln>
                <a:solidFill>
                  <a:srgbClr val="A62476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2</a:t>
            </a: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A62476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 de procédé</a:t>
            </a:r>
            <a:b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A62476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</a:b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A62476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« inévitable 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>
              <a:ln>
                <a:noFill/>
              </a:ln>
              <a:solidFill>
                <a:srgbClr val="A62476"/>
              </a:solidFill>
              <a:effectLst/>
              <a:uLnTx/>
              <a:uFillTx/>
              <a:latin typeface="Brockmann" pitchFamily="50" charset="0"/>
              <a:ea typeface="+mn-ea"/>
              <a:cs typeface="+mn-cs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1F417E16-8F1C-63EC-CF52-2D0A37E6DC7E}"/>
              </a:ext>
            </a:extLst>
          </p:cNvPr>
          <p:cNvSpPr txBox="1"/>
          <p:nvPr/>
        </p:nvSpPr>
        <p:spPr>
          <a:xfrm>
            <a:off x="768611" y="1769338"/>
            <a:ext cx="3644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>
                <a:latin typeface="Brockmann" pitchFamily="50" charset="0"/>
              </a:rPr>
              <a:t>Répartition </a:t>
            </a:r>
            <a:r>
              <a:rPr lang="fr-FR" b="1" u="sng">
                <a:latin typeface="Brockmann" pitchFamily="50" charset="0"/>
              </a:rPr>
              <a:t>actuelle</a:t>
            </a:r>
            <a:br>
              <a:rPr lang="fr-FR" b="1">
                <a:latin typeface="Brockmann" pitchFamily="50" charset="0"/>
              </a:rPr>
            </a:br>
            <a:r>
              <a:rPr lang="fr-FR" b="1">
                <a:latin typeface="Brockmann" pitchFamily="50" charset="0"/>
              </a:rPr>
              <a:t>des émissions de CO</a:t>
            </a:r>
            <a:r>
              <a:rPr lang="fr-FR" b="1" baseline="-25000">
                <a:latin typeface="Brockmann" pitchFamily="50" charset="0"/>
              </a:rPr>
              <a:t>2</a:t>
            </a:r>
          </a:p>
        </p:txBody>
      </p:sp>
      <p:sp>
        <p:nvSpPr>
          <p:cNvPr id="32" name="Titre 1">
            <a:extLst>
              <a:ext uri="{FF2B5EF4-FFF2-40B4-BE49-F238E27FC236}">
                <a16:creationId xmlns:a16="http://schemas.microsoft.com/office/drawing/2014/main" id="{9E418914-7BBC-0968-2932-C4E5CEDDB01E}"/>
              </a:ext>
            </a:extLst>
          </p:cNvPr>
          <p:cNvSpPr txBox="1">
            <a:spLocks/>
          </p:cNvSpPr>
          <p:nvPr/>
        </p:nvSpPr>
        <p:spPr>
          <a:xfrm>
            <a:off x="233680" y="267602"/>
            <a:ext cx="11724640" cy="186013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600" b="1">
                <a:latin typeface="Brockmann" pitchFamily="50" charset="0"/>
              </a:rPr>
              <a:t>La décarbonation des cimenteries et fours à chaux passe par un </a:t>
            </a:r>
            <a:r>
              <a:rPr lang="fr-FR" sz="3600" b="1">
                <a:solidFill>
                  <a:schemeClr val="accent1"/>
                </a:solidFill>
                <a:latin typeface="Brockmann" pitchFamily="50" charset="0"/>
              </a:rPr>
              <a:t>ensemble d’actions complémentaires</a:t>
            </a:r>
            <a:endParaRPr lang="fr-FR" sz="3200" b="1">
              <a:solidFill>
                <a:schemeClr val="accent1"/>
              </a:solidFill>
              <a:latin typeface="Brockmann" pitchFamily="50" charset="0"/>
            </a:endParaRPr>
          </a:p>
        </p:txBody>
      </p:sp>
      <p:sp>
        <p:nvSpPr>
          <p:cNvPr id="33" name="Accolade ouvrante 32">
            <a:extLst>
              <a:ext uri="{FF2B5EF4-FFF2-40B4-BE49-F238E27FC236}">
                <a16:creationId xmlns:a16="http://schemas.microsoft.com/office/drawing/2014/main" id="{52D3A399-5AD3-4C50-B27A-FA69692C14BC}"/>
              </a:ext>
            </a:extLst>
          </p:cNvPr>
          <p:cNvSpPr/>
          <p:nvPr/>
        </p:nvSpPr>
        <p:spPr>
          <a:xfrm rot="16200000">
            <a:off x="3836100" y="5281977"/>
            <a:ext cx="137735" cy="1080001"/>
          </a:xfrm>
          <a:prstGeom prst="leftBrac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numéro de diapositive 3">
            <a:extLst>
              <a:ext uri="{FF2B5EF4-FFF2-40B4-BE49-F238E27FC236}">
                <a16:creationId xmlns:a16="http://schemas.microsoft.com/office/drawing/2014/main" id="{A1E8F673-56B3-AE59-764D-771C85A48CF0}"/>
              </a:ext>
            </a:extLst>
          </p:cNvPr>
          <p:cNvSpPr txBox="1">
            <a:spLocks/>
          </p:cNvSpPr>
          <p:nvPr/>
        </p:nvSpPr>
        <p:spPr>
          <a:xfrm>
            <a:off x="11509375" y="0"/>
            <a:ext cx="682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fld id="{00000000-1234-1234-1234-123412341234}" type="slidenum">
              <a:rPr lang="fr-FR" sz="1050" b="1" smtClean="0">
                <a:solidFill>
                  <a:prstClr val="black"/>
                </a:solidFill>
                <a:latin typeface="Trebuchet MS"/>
                <a:sym typeface="Trebuchet MS"/>
              </a:rPr>
              <a:pPr defTabSz="457200">
                <a:defRPr/>
              </a:pPr>
              <a:t>13</a:t>
            </a:fld>
            <a:endParaRPr lang="fr-FR" sz="1050" b="1">
              <a:solidFill>
                <a:prstClr val="black"/>
              </a:solidFill>
              <a:latin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7526691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F8A023-70E6-C8CE-00C1-B34DD42EC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1604F4E-137F-38CB-26CC-80ECBBC3AC59}"/>
              </a:ext>
            </a:extLst>
          </p:cNvPr>
          <p:cNvSpPr/>
          <p:nvPr/>
        </p:nvSpPr>
        <p:spPr>
          <a:xfrm>
            <a:off x="5823440" y="4996244"/>
            <a:ext cx="1080000" cy="42438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1384D22-FADF-4814-DE24-753BF915C589}"/>
              </a:ext>
            </a:extLst>
          </p:cNvPr>
          <p:cNvSpPr/>
          <p:nvPr/>
        </p:nvSpPr>
        <p:spPr>
          <a:xfrm>
            <a:off x="800102" y="4996244"/>
            <a:ext cx="1080000" cy="54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6F344E-507E-47EF-EA0C-81641221A6DA}"/>
              </a:ext>
            </a:extLst>
          </p:cNvPr>
          <p:cNvSpPr/>
          <p:nvPr/>
        </p:nvSpPr>
        <p:spPr>
          <a:xfrm>
            <a:off x="2082534" y="4996244"/>
            <a:ext cx="1080000" cy="54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6D962E0-5EEE-CEE9-4B0C-1F2808077728}"/>
              </a:ext>
            </a:extLst>
          </p:cNvPr>
          <p:cNvSpPr/>
          <p:nvPr/>
        </p:nvSpPr>
        <p:spPr>
          <a:xfrm>
            <a:off x="3364966" y="3891312"/>
            <a:ext cx="1080000" cy="164493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B43CF9-8C95-5576-000A-183BF72860E2}"/>
              </a:ext>
            </a:extLst>
          </p:cNvPr>
          <p:cNvSpPr/>
          <p:nvPr/>
        </p:nvSpPr>
        <p:spPr>
          <a:xfrm>
            <a:off x="5823440" y="5420624"/>
            <a:ext cx="1080000" cy="10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DD77192-4E8A-0690-0D98-7283B7E6A2B4}"/>
              </a:ext>
            </a:extLst>
          </p:cNvPr>
          <p:cNvSpPr/>
          <p:nvPr/>
        </p:nvSpPr>
        <p:spPr>
          <a:xfrm>
            <a:off x="7107969" y="4845420"/>
            <a:ext cx="1080000" cy="6832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DD7DEFA-ED58-FF76-821F-72156EE9A793}"/>
              </a:ext>
            </a:extLst>
          </p:cNvPr>
          <p:cNvSpPr/>
          <p:nvPr/>
        </p:nvSpPr>
        <p:spPr>
          <a:xfrm>
            <a:off x="8392498" y="3891313"/>
            <a:ext cx="1080000" cy="163731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73AA20DA-D650-74AA-FB62-24FA5F76EB90}"/>
              </a:ext>
            </a:extLst>
          </p:cNvPr>
          <p:cNvCxnSpPr>
            <a:cxnSpLocks/>
            <a:stCxn id="14" idx="0"/>
            <a:endCxn id="7" idx="0"/>
          </p:cNvCxnSpPr>
          <p:nvPr/>
        </p:nvCxnSpPr>
        <p:spPr>
          <a:xfrm>
            <a:off x="6363440" y="4996244"/>
            <a:ext cx="0" cy="42438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D92AE94F-C7E6-7CAA-3480-942383DB751F}"/>
              </a:ext>
            </a:extLst>
          </p:cNvPr>
          <p:cNvSpPr/>
          <p:nvPr/>
        </p:nvSpPr>
        <p:spPr>
          <a:xfrm>
            <a:off x="8392498" y="3368624"/>
            <a:ext cx="1080000" cy="52268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F05A2B06-6A21-7C23-1A0C-B8E3299FB3BC}"/>
              </a:ext>
            </a:extLst>
          </p:cNvPr>
          <p:cNvCxnSpPr>
            <a:cxnSpLocks/>
            <a:stCxn id="15" idx="0"/>
            <a:endCxn id="15" idx="2"/>
          </p:cNvCxnSpPr>
          <p:nvPr/>
        </p:nvCxnSpPr>
        <p:spPr>
          <a:xfrm>
            <a:off x="8932498" y="3368624"/>
            <a:ext cx="0" cy="522689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Accolade ouvrante 18">
            <a:extLst>
              <a:ext uri="{FF2B5EF4-FFF2-40B4-BE49-F238E27FC236}">
                <a16:creationId xmlns:a16="http://schemas.microsoft.com/office/drawing/2014/main" id="{FA20A5B9-C856-DCE1-8FA5-022E71DDD281}"/>
              </a:ext>
            </a:extLst>
          </p:cNvPr>
          <p:cNvSpPr/>
          <p:nvPr/>
        </p:nvSpPr>
        <p:spPr>
          <a:xfrm rot="16200000">
            <a:off x="1912451" y="4640761"/>
            <a:ext cx="137738" cy="2362433"/>
          </a:xfrm>
          <a:prstGeom prst="leftBrac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4A0C272-8766-6B42-DA94-29E31A11F518}"/>
              </a:ext>
            </a:extLst>
          </p:cNvPr>
          <p:cNvSpPr txBox="1"/>
          <p:nvPr/>
        </p:nvSpPr>
        <p:spPr>
          <a:xfrm>
            <a:off x="5271486" y="3891313"/>
            <a:ext cx="21839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>
                <a:latin typeface="Brockmann" pitchFamily="50" charset="0"/>
              </a:rPr>
              <a:t>Remplacement des combustibles fossiles + amélioration de l’efficacité énergétique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1F706343-84F1-1013-99E0-5A7252B1A440}"/>
              </a:ext>
            </a:extLst>
          </p:cNvPr>
          <p:cNvSpPr txBox="1"/>
          <p:nvPr/>
        </p:nvSpPr>
        <p:spPr>
          <a:xfrm>
            <a:off x="800104" y="5864065"/>
            <a:ext cx="23624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>
                <a:ln>
                  <a:noFill/>
                </a:ln>
                <a:solidFill>
                  <a:srgbClr val="25237B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1/3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25237B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CO</a:t>
            </a:r>
            <a:r>
              <a:rPr kumimoji="0" lang="fr-FR" sz="1600" b="1" i="0" u="none" strike="noStrike" kern="1200" cap="none" spc="0" normalizeH="0" baseline="-25000" noProof="0">
                <a:ln>
                  <a:noFill/>
                </a:ln>
                <a:solidFill>
                  <a:srgbClr val="25237B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2</a:t>
            </a: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25237B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 fossile et biogénique</a:t>
            </a:r>
            <a:b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25237B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</a:br>
            <a:endParaRPr kumimoji="0" lang="fr-FR" sz="1600" b="1" i="0" u="none" strike="noStrike" kern="1200" cap="none" spc="0" normalizeH="0" baseline="0" noProof="0">
              <a:ln>
                <a:noFill/>
              </a:ln>
              <a:solidFill>
                <a:srgbClr val="25237B"/>
              </a:solidFill>
              <a:effectLst/>
              <a:uLnTx/>
              <a:uFillTx/>
              <a:latin typeface="Brockmann" pitchFamily="50" charset="0"/>
              <a:ea typeface="+mn-ea"/>
              <a:cs typeface="+mn-cs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3DBD373-C56A-2B89-0D42-52AEA5F9A606}"/>
              </a:ext>
            </a:extLst>
          </p:cNvPr>
          <p:cNvSpPr txBox="1"/>
          <p:nvPr/>
        </p:nvSpPr>
        <p:spPr>
          <a:xfrm>
            <a:off x="2290508" y="5837892"/>
            <a:ext cx="322891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>
                <a:ln>
                  <a:noFill/>
                </a:ln>
                <a:solidFill>
                  <a:srgbClr val="A62476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2/3</a:t>
            </a:r>
            <a:b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A62476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</a:b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A62476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CO</a:t>
            </a:r>
            <a:r>
              <a:rPr kumimoji="0" lang="fr-FR" sz="1600" b="1" i="0" u="none" strike="noStrike" kern="1200" cap="none" spc="0" normalizeH="0" baseline="-25000" noProof="0">
                <a:ln>
                  <a:noFill/>
                </a:ln>
                <a:solidFill>
                  <a:srgbClr val="A62476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2</a:t>
            </a: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A62476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 de procédé</a:t>
            </a:r>
            <a:b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A62476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</a:b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A62476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« inévitable 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>
              <a:ln>
                <a:noFill/>
              </a:ln>
              <a:solidFill>
                <a:srgbClr val="A62476"/>
              </a:solidFill>
              <a:effectLst/>
              <a:uLnTx/>
              <a:uFillTx/>
              <a:latin typeface="Brockmann" pitchFamily="50" charset="0"/>
              <a:ea typeface="+mn-ea"/>
              <a:cs typeface="+mn-cs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3A0B4669-B152-634C-305C-8EB799103AE6}"/>
              </a:ext>
            </a:extLst>
          </p:cNvPr>
          <p:cNvSpPr txBox="1"/>
          <p:nvPr/>
        </p:nvSpPr>
        <p:spPr>
          <a:xfrm>
            <a:off x="768611" y="1769338"/>
            <a:ext cx="3644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>
                <a:latin typeface="Brockmann" pitchFamily="50" charset="0"/>
              </a:rPr>
              <a:t>Répartition </a:t>
            </a:r>
            <a:r>
              <a:rPr lang="fr-FR" b="1" u="sng">
                <a:latin typeface="Brockmann" pitchFamily="50" charset="0"/>
              </a:rPr>
              <a:t>actuelle</a:t>
            </a:r>
            <a:br>
              <a:rPr lang="fr-FR" b="1">
                <a:latin typeface="Brockmann" pitchFamily="50" charset="0"/>
              </a:rPr>
            </a:br>
            <a:r>
              <a:rPr lang="fr-FR" b="1">
                <a:latin typeface="Brockmann" pitchFamily="50" charset="0"/>
              </a:rPr>
              <a:t>des émissions de CO</a:t>
            </a:r>
            <a:r>
              <a:rPr lang="fr-FR" b="1" baseline="-25000">
                <a:latin typeface="Brockmann" pitchFamily="50" charset="0"/>
              </a:rPr>
              <a:t>2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D0703A9D-B0CA-86F6-A9E0-17273E821A6D}"/>
              </a:ext>
            </a:extLst>
          </p:cNvPr>
          <p:cNvSpPr txBox="1"/>
          <p:nvPr/>
        </p:nvSpPr>
        <p:spPr>
          <a:xfrm>
            <a:off x="6903440" y="2562354"/>
            <a:ext cx="39111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400">
                <a:latin typeface="Brockmann" pitchFamily="50" charset="0"/>
              </a:rPr>
              <a:t>Évolution de la composition du ciment + utilisation de matériaux décarbonés issus de la déconstruction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9BA7C6F4-3B96-58DD-6195-8ABFD200097B}"/>
              </a:ext>
            </a:extLst>
          </p:cNvPr>
          <p:cNvSpPr txBox="1"/>
          <p:nvPr/>
        </p:nvSpPr>
        <p:spPr>
          <a:xfrm>
            <a:off x="5827634" y="1769337"/>
            <a:ext cx="3644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>
                <a:latin typeface="Brockmann" pitchFamily="50" charset="0"/>
              </a:rPr>
              <a:t>Répartition </a:t>
            </a:r>
            <a:r>
              <a:rPr lang="fr-FR" b="1" u="sng">
                <a:latin typeface="Brockmann" pitchFamily="50" charset="0"/>
              </a:rPr>
              <a:t>future</a:t>
            </a:r>
            <a:br>
              <a:rPr lang="fr-FR" b="1">
                <a:latin typeface="Brockmann" pitchFamily="50" charset="0"/>
              </a:rPr>
            </a:br>
            <a:r>
              <a:rPr lang="fr-FR" b="1">
                <a:latin typeface="Brockmann" pitchFamily="50" charset="0"/>
              </a:rPr>
              <a:t>des émissions de CO</a:t>
            </a:r>
            <a:r>
              <a:rPr lang="fr-FR" b="1" baseline="-25000">
                <a:latin typeface="Brockmann" pitchFamily="50" charset="0"/>
              </a:rPr>
              <a:t>2</a:t>
            </a:r>
          </a:p>
        </p:txBody>
      </p:sp>
      <p:sp>
        <p:nvSpPr>
          <p:cNvPr id="32" name="Titre 1">
            <a:extLst>
              <a:ext uri="{FF2B5EF4-FFF2-40B4-BE49-F238E27FC236}">
                <a16:creationId xmlns:a16="http://schemas.microsoft.com/office/drawing/2014/main" id="{E6D24140-9F79-7C38-9E83-9245039F839E}"/>
              </a:ext>
            </a:extLst>
          </p:cNvPr>
          <p:cNvSpPr txBox="1">
            <a:spLocks/>
          </p:cNvSpPr>
          <p:nvPr/>
        </p:nvSpPr>
        <p:spPr>
          <a:xfrm>
            <a:off x="233680" y="267602"/>
            <a:ext cx="11724640" cy="186013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600" b="1">
                <a:latin typeface="Brockmann" pitchFamily="50" charset="0"/>
              </a:rPr>
              <a:t>La décarbonation des cimenteries et fours à chaux passe par un </a:t>
            </a:r>
            <a:r>
              <a:rPr lang="fr-FR" sz="3600" b="1">
                <a:solidFill>
                  <a:schemeClr val="accent1"/>
                </a:solidFill>
                <a:latin typeface="Brockmann" pitchFamily="50" charset="0"/>
              </a:rPr>
              <a:t>ensemble d’actions complémentaires</a:t>
            </a:r>
            <a:endParaRPr lang="fr-FR" sz="3200" b="1">
              <a:solidFill>
                <a:schemeClr val="accent1"/>
              </a:solidFill>
              <a:latin typeface="Brockmann" pitchFamily="50" charset="0"/>
            </a:endParaRPr>
          </a:p>
        </p:txBody>
      </p:sp>
      <p:sp>
        <p:nvSpPr>
          <p:cNvPr id="33" name="Accolade ouvrante 32">
            <a:extLst>
              <a:ext uri="{FF2B5EF4-FFF2-40B4-BE49-F238E27FC236}">
                <a16:creationId xmlns:a16="http://schemas.microsoft.com/office/drawing/2014/main" id="{94706FC3-3803-04B2-DDAE-13017B80F839}"/>
              </a:ext>
            </a:extLst>
          </p:cNvPr>
          <p:cNvSpPr/>
          <p:nvPr/>
        </p:nvSpPr>
        <p:spPr>
          <a:xfrm rot="16200000">
            <a:off x="3836100" y="5281977"/>
            <a:ext cx="137735" cy="1080001"/>
          </a:xfrm>
          <a:prstGeom prst="leftBrac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numéro de diapositive 3">
            <a:extLst>
              <a:ext uri="{FF2B5EF4-FFF2-40B4-BE49-F238E27FC236}">
                <a16:creationId xmlns:a16="http://schemas.microsoft.com/office/drawing/2014/main" id="{6E39F5CF-49AC-068A-70F6-E136741CCF15}"/>
              </a:ext>
            </a:extLst>
          </p:cNvPr>
          <p:cNvSpPr txBox="1">
            <a:spLocks/>
          </p:cNvSpPr>
          <p:nvPr/>
        </p:nvSpPr>
        <p:spPr>
          <a:xfrm>
            <a:off x="11509375" y="0"/>
            <a:ext cx="682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fld id="{00000000-1234-1234-1234-123412341234}" type="slidenum">
              <a:rPr lang="fr-FR" sz="1050" b="1" smtClean="0">
                <a:solidFill>
                  <a:prstClr val="black"/>
                </a:solidFill>
                <a:latin typeface="Trebuchet MS"/>
                <a:sym typeface="Trebuchet MS"/>
              </a:rPr>
              <a:pPr defTabSz="457200">
                <a:defRPr/>
              </a:pPr>
              <a:t>14</a:t>
            </a:fld>
            <a:endParaRPr lang="fr-FR" sz="1050" b="1">
              <a:solidFill>
                <a:prstClr val="black"/>
              </a:solidFill>
              <a:latin typeface="Trebuchet MS"/>
              <a:sym typeface="Trebuchet MS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85CB0FFE-6FA0-6462-7600-D34E3D736076}"/>
              </a:ext>
            </a:extLst>
          </p:cNvPr>
          <p:cNvSpPr txBox="1"/>
          <p:nvPr/>
        </p:nvSpPr>
        <p:spPr>
          <a:xfrm>
            <a:off x="4964528" y="2275794"/>
            <a:ext cx="1445856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1000" b="1" dirty="0">
                <a:latin typeface="Brockmann"/>
              </a:rPr>
              <a:t>2.</a:t>
            </a:r>
            <a:br>
              <a:rPr lang="fr-FR" sz="1000" dirty="0">
                <a:latin typeface="Brockmann" pitchFamily="50" charset="0"/>
              </a:rPr>
            </a:br>
            <a:endParaRPr lang="fr-FR" sz="1000" dirty="0">
              <a:latin typeface="Brockmann" pitchFamily="50" charset="0"/>
            </a:endParaRPr>
          </a:p>
          <a:p>
            <a:r>
              <a:rPr lang="fr-FR" sz="1000" u="sng" dirty="0">
                <a:latin typeface="Brockmann"/>
              </a:rPr>
              <a:t>Réduire au maximum les émissions de CO</a:t>
            </a:r>
            <a:r>
              <a:rPr lang="fr-FR" sz="1000" baseline="-25000" dirty="0">
                <a:latin typeface="Brockmann"/>
              </a:rPr>
              <a:t>2</a:t>
            </a:r>
            <a:r>
              <a:rPr lang="fr-FR" sz="1000" dirty="0">
                <a:latin typeface="Brockmann"/>
              </a:rPr>
              <a:t> de la production du ciment et de la chaux</a:t>
            </a:r>
          </a:p>
          <a:p>
            <a:endParaRPr lang="fr-FR" sz="1000" dirty="0">
              <a:latin typeface="Brockmann" pitchFamily="50" charset="0"/>
            </a:endParaRPr>
          </a:p>
          <a:p>
            <a:endParaRPr lang="fr-FR" sz="1000" dirty="0">
              <a:solidFill>
                <a:schemeClr val="accent1"/>
              </a:solidFill>
              <a:latin typeface="Brockmann" pitchFamily="50" charset="0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838B5AA-D70F-79A8-BF6E-8537EA4825C6}"/>
              </a:ext>
            </a:extLst>
          </p:cNvPr>
          <p:cNvCxnSpPr/>
          <p:nvPr/>
        </p:nvCxnSpPr>
        <p:spPr>
          <a:xfrm flipV="1">
            <a:off x="6359945" y="2877673"/>
            <a:ext cx="660046" cy="495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E420407-947D-7C35-91AD-47AE91A36D05}"/>
              </a:ext>
            </a:extLst>
          </p:cNvPr>
          <p:cNvCxnSpPr>
            <a:cxnSpLocks/>
          </p:cNvCxnSpPr>
          <p:nvPr/>
        </p:nvCxnSpPr>
        <p:spPr>
          <a:xfrm>
            <a:off x="5726474" y="3304938"/>
            <a:ext cx="44939" cy="57343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15623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4A82E3-848F-B469-7242-A7EE582E61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B06046A6-5A40-7A0F-E98F-214819C6901A}"/>
              </a:ext>
            </a:extLst>
          </p:cNvPr>
          <p:cNvSpPr/>
          <p:nvPr/>
        </p:nvSpPr>
        <p:spPr>
          <a:xfrm>
            <a:off x="5823440" y="4996244"/>
            <a:ext cx="1080000" cy="42438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74532F1-3790-516C-2B2A-A09A0B844CAE}"/>
              </a:ext>
            </a:extLst>
          </p:cNvPr>
          <p:cNvSpPr/>
          <p:nvPr/>
        </p:nvSpPr>
        <p:spPr>
          <a:xfrm>
            <a:off x="800102" y="4996244"/>
            <a:ext cx="1080000" cy="54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8081F8-1E11-BABE-CD81-A0E9360243AD}"/>
              </a:ext>
            </a:extLst>
          </p:cNvPr>
          <p:cNvSpPr/>
          <p:nvPr/>
        </p:nvSpPr>
        <p:spPr>
          <a:xfrm>
            <a:off x="2082534" y="4996244"/>
            <a:ext cx="1080000" cy="54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FF6464A-7837-2839-D679-BDFA8559D2C0}"/>
              </a:ext>
            </a:extLst>
          </p:cNvPr>
          <p:cNvSpPr/>
          <p:nvPr/>
        </p:nvSpPr>
        <p:spPr>
          <a:xfrm>
            <a:off x="3364966" y="3898932"/>
            <a:ext cx="1080000" cy="163731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03AD976-263A-B9CD-7DD9-94B6D7CFE677}"/>
              </a:ext>
            </a:extLst>
          </p:cNvPr>
          <p:cNvSpPr/>
          <p:nvPr/>
        </p:nvSpPr>
        <p:spPr>
          <a:xfrm>
            <a:off x="5823440" y="5420624"/>
            <a:ext cx="1080000" cy="10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C4FE7B6-F6A7-DD5A-BE29-F7892A10BCC5}"/>
              </a:ext>
            </a:extLst>
          </p:cNvPr>
          <p:cNvSpPr/>
          <p:nvPr/>
        </p:nvSpPr>
        <p:spPr>
          <a:xfrm>
            <a:off x="7107969" y="4845420"/>
            <a:ext cx="1080000" cy="6832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8379544-0F15-8FA3-915C-7A2C8948066D}"/>
              </a:ext>
            </a:extLst>
          </p:cNvPr>
          <p:cNvSpPr/>
          <p:nvPr/>
        </p:nvSpPr>
        <p:spPr>
          <a:xfrm>
            <a:off x="8392498" y="3891313"/>
            <a:ext cx="1080000" cy="163731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32F7CF54-9482-D463-CB38-4B46BC963EDD}"/>
              </a:ext>
            </a:extLst>
          </p:cNvPr>
          <p:cNvCxnSpPr>
            <a:cxnSpLocks/>
            <a:stCxn id="14" idx="0"/>
            <a:endCxn id="7" idx="0"/>
          </p:cNvCxnSpPr>
          <p:nvPr/>
        </p:nvCxnSpPr>
        <p:spPr>
          <a:xfrm>
            <a:off x="6363440" y="4996244"/>
            <a:ext cx="0" cy="42438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Accolade ouvrante 18">
            <a:extLst>
              <a:ext uri="{FF2B5EF4-FFF2-40B4-BE49-F238E27FC236}">
                <a16:creationId xmlns:a16="http://schemas.microsoft.com/office/drawing/2014/main" id="{FA43B0F5-5135-DC6F-538F-9A2C6D277FA5}"/>
              </a:ext>
            </a:extLst>
          </p:cNvPr>
          <p:cNvSpPr/>
          <p:nvPr/>
        </p:nvSpPr>
        <p:spPr>
          <a:xfrm rot="16200000">
            <a:off x="1912451" y="4640761"/>
            <a:ext cx="137738" cy="2362433"/>
          </a:xfrm>
          <a:prstGeom prst="leftBrac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0BA56F1-A6A9-5245-E60C-9EADE6D6FF01}"/>
              </a:ext>
            </a:extLst>
          </p:cNvPr>
          <p:cNvSpPr txBox="1"/>
          <p:nvPr/>
        </p:nvSpPr>
        <p:spPr>
          <a:xfrm>
            <a:off x="5271486" y="3891313"/>
            <a:ext cx="21839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>
                <a:latin typeface="Brockmann" pitchFamily="50" charset="0"/>
              </a:rPr>
              <a:t>Remplacement des combustibles fossiles + amélioration de l’efficacité énergétique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81761D79-596D-5E7E-5091-E6FF1A748B5E}"/>
              </a:ext>
            </a:extLst>
          </p:cNvPr>
          <p:cNvSpPr txBox="1"/>
          <p:nvPr/>
        </p:nvSpPr>
        <p:spPr>
          <a:xfrm>
            <a:off x="10200194" y="4714774"/>
            <a:ext cx="176090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u="sng">
                <a:latin typeface="Brockmann" pitchFamily="50" charset="0"/>
              </a:rPr>
              <a:t>En dernier recours : </a:t>
            </a:r>
            <a:r>
              <a:rPr lang="fr-FR">
                <a:latin typeface="Brockmann" pitchFamily="50" charset="0"/>
              </a:rPr>
              <a:t>captage du CO</a:t>
            </a:r>
            <a:r>
              <a:rPr lang="fr-FR" baseline="-25000">
                <a:latin typeface="Brockmann" pitchFamily="50" charset="0"/>
              </a:rPr>
              <a:t>2</a:t>
            </a:r>
          </a:p>
          <a:p>
            <a:pPr algn="ctr"/>
            <a:endParaRPr lang="fr-FR">
              <a:latin typeface="Brockmann" pitchFamily="50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9D367BF2-124C-0E27-77F7-31952C8FBD08}"/>
              </a:ext>
            </a:extLst>
          </p:cNvPr>
          <p:cNvSpPr txBox="1"/>
          <p:nvPr/>
        </p:nvSpPr>
        <p:spPr>
          <a:xfrm>
            <a:off x="800104" y="5864065"/>
            <a:ext cx="23624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>
                <a:ln>
                  <a:noFill/>
                </a:ln>
                <a:solidFill>
                  <a:srgbClr val="25237B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1/3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25237B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CO</a:t>
            </a:r>
            <a:r>
              <a:rPr kumimoji="0" lang="fr-FR" sz="1600" b="1" i="0" u="none" strike="noStrike" kern="1200" cap="none" spc="0" normalizeH="0" baseline="-25000" noProof="0">
                <a:ln>
                  <a:noFill/>
                </a:ln>
                <a:solidFill>
                  <a:srgbClr val="25237B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2</a:t>
            </a: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25237B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 fossile et biogénique</a:t>
            </a:r>
            <a:b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25237B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</a:br>
            <a:endParaRPr kumimoji="0" lang="fr-FR" sz="1600" b="1" i="0" u="none" strike="noStrike" kern="1200" cap="none" spc="0" normalizeH="0" baseline="0" noProof="0">
              <a:ln>
                <a:noFill/>
              </a:ln>
              <a:solidFill>
                <a:srgbClr val="25237B"/>
              </a:solidFill>
              <a:effectLst/>
              <a:uLnTx/>
              <a:uFillTx/>
              <a:latin typeface="Brockmann" pitchFamily="50" charset="0"/>
              <a:ea typeface="+mn-ea"/>
              <a:cs typeface="+mn-cs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80CAE3AC-FAD1-7DD0-2457-CBC6BCEDA109}"/>
              </a:ext>
            </a:extLst>
          </p:cNvPr>
          <p:cNvSpPr txBox="1"/>
          <p:nvPr/>
        </p:nvSpPr>
        <p:spPr>
          <a:xfrm>
            <a:off x="2290508" y="5837892"/>
            <a:ext cx="322891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>
                <a:ln>
                  <a:noFill/>
                </a:ln>
                <a:solidFill>
                  <a:srgbClr val="A62476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2/3</a:t>
            </a:r>
            <a:b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A62476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</a:b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A62476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CO</a:t>
            </a:r>
            <a:r>
              <a:rPr kumimoji="0" lang="fr-FR" sz="1600" b="1" i="0" u="none" strike="noStrike" kern="1200" cap="none" spc="0" normalizeH="0" baseline="-25000" noProof="0">
                <a:ln>
                  <a:noFill/>
                </a:ln>
                <a:solidFill>
                  <a:srgbClr val="A62476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2</a:t>
            </a: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A62476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 de procédé</a:t>
            </a:r>
            <a:b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A62476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</a:b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A62476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« inévitable 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>
              <a:ln>
                <a:noFill/>
              </a:ln>
              <a:solidFill>
                <a:srgbClr val="A62476"/>
              </a:solidFill>
              <a:effectLst/>
              <a:uLnTx/>
              <a:uFillTx/>
              <a:latin typeface="Brockmann" pitchFamily="50" charset="0"/>
              <a:ea typeface="+mn-ea"/>
              <a:cs typeface="+mn-cs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B2581404-B32C-09B3-1BE1-E91CA652769A}"/>
              </a:ext>
            </a:extLst>
          </p:cNvPr>
          <p:cNvSpPr txBox="1"/>
          <p:nvPr/>
        </p:nvSpPr>
        <p:spPr>
          <a:xfrm>
            <a:off x="768611" y="1769338"/>
            <a:ext cx="3644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>
                <a:latin typeface="Brockmann" pitchFamily="50" charset="0"/>
              </a:rPr>
              <a:t>Répartition </a:t>
            </a:r>
            <a:r>
              <a:rPr lang="fr-FR" b="1" u="sng">
                <a:latin typeface="Brockmann" pitchFamily="50" charset="0"/>
              </a:rPr>
              <a:t>actuelle</a:t>
            </a:r>
            <a:br>
              <a:rPr lang="fr-FR" b="1">
                <a:latin typeface="Brockmann" pitchFamily="50" charset="0"/>
              </a:rPr>
            </a:br>
            <a:r>
              <a:rPr lang="fr-FR" b="1">
                <a:latin typeface="Brockmann" pitchFamily="50" charset="0"/>
              </a:rPr>
              <a:t>des émissions de CO</a:t>
            </a:r>
            <a:r>
              <a:rPr lang="fr-FR" b="1" baseline="-25000">
                <a:latin typeface="Brockmann" pitchFamily="50" charset="0"/>
              </a:rPr>
              <a:t>2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95992730-C355-B492-E4D8-E085A2E315A5}"/>
              </a:ext>
            </a:extLst>
          </p:cNvPr>
          <p:cNvSpPr txBox="1"/>
          <p:nvPr/>
        </p:nvSpPr>
        <p:spPr>
          <a:xfrm>
            <a:off x="6903440" y="2562354"/>
            <a:ext cx="39111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400">
                <a:latin typeface="Brockmann" pitchFamily="50" charset="0"/>
              </a:rPr>
              <a:t>Évolution de la composition du ciment + utilisation de matériaux décarbonés issus de la déconstruction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4F315074-CA80-B7DB-17F8-5D929DB928CE}"/>
              </a:ext>
            </a:extLst>
          </p:cNvPr>
          <p:cNvSpPr txBox="1"/>
          <p:nvPr/>
        </p:nvSpPr>
        <p:spPr>
          <a:xfrm>
            <a:off x="5827634" y="1769337"/>
            <a:ext cx="3644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>
                <a:latin typeface="Brockmann" pitchFamily="50" charset="0"/>
              </a:rPr>
              <a:t>Répartition </a:t>
            </a:r>
            <a:r>
              <a:rPr lang="fr-FR" b="1" u="sng">
                <a:latin typeface="Brockmann" pitchFamily="50" charset="0"/>
              </a:rPr>
              <a:t>future</a:t>
            </a:r>
            <a:br>
              <a:rPr lang="fr-FR" b="1">
                <a:latin typeface="Brockmann" pitchFamily="50" charset="0"/>
              </a:rPr>
            </a:br>
            <a:r>
              <a:rPr lang="fr-FR" b="1">
                <a:latin typeface="Brockmann" pitchFamily="50" charset="0"/>
              </a:rPr>
              <a:t>des émissions de CO</a:t>
            </a:r>
            <a:r>
              <a:rPr lang="fr-FR" b="1" baseline="-25000">
                <a:latin typeface="Brockmann" pitchFamily="50" charset="0"/>
              </a:rPr>
              <a:t>2</a:t>
            </a:r>
          </a:p>
        </p:txBody>
      </p:sp>
      <p:sp>
        <p:nvSpPr>
          <p:cNvPr id="32" name="Titre 1">
            <a:extLst>
              <a:ext uri="{FF2B5EF4-FFF2-40B4-BE49-F238E27FC236}">
                <a16:creationId xmlns:a16="http://schemas.microsoft.com/office/drawing/2014/main" id="{D9471052-57A9-6836-5FB0-21114A689F53}"/>
              </a:ext>
            </a:extLst>
          </p:cNvPr>
          <p:cNvSpPr txBox="1">
            <a:spLocks/>
          </p:cNvSpPr>
          <p:nvPr/>
        </p:nvSpPr>
        <p:spPr>
          <a:xfrm>
            <a:off x="233680" y="267602"/>
            <a:ext cx="11724640" cy="186013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600" b="1">
                <a:latin typeface="Brockmann" pitchFamily="50" charset="0"/>
              </a:rPr>
              <a:t>La décarbonation des cimenteries et fours à chaux passe par un </a:t>
            </a:r>
            <a:r>
              <a:rPr lang="fr-FR" sz="3600" b="1">
                <a:solidFill>
                  <a:schemeClr val="accent1"/>
                </a:solidFill>
                <a:latin typeface="Brockmann" pitchFamily="50" charset="0"/>
              </a:rPr>
              <a:t>ensemble d’actions complémentaires</a:t>
            </a:r>
            <a:endParaRPr lang="fr-FR" sz="3200" b="1">
              <a:solidFill>
                <a:schemeClr val="accent1"/>
              </a:solidFill>
              <a:latin typeface="Brockmann" pitchFamily="50" charset="0"/>
            </a:endParaRPr>
          </a:p>
        </p:txBody>
      </p:sp>
      <p:sp>
        <p:nvSpPr>
          <p:cNvPr id="33" name="Accolade ouvrante 32">
            <a:extLst>
              <a:ext uri="{FF2B5EF4-FFF2-40B4-BE49-F238E27FC236}">
                <a16:creationId xmlns:a16="http://schemas.microsoft.com/office/drawing/2014/main" id="{AB4190AA-A288-7814-7CD0-3C520871006B}"/>
              </a:ext>
            </a:extLst>
          </p:cNvPr>
          <p:cNvSpPr/>
          <p:nvPr/>
        </p:nvSpPr>
        <p:spPr>
          <a:xfrm rot="16200000">
            <a:off x="3836100" y="5281977"/>
            <a:ext cx="137735" cy="1080001"/>
          </a:xfrm>
          <a:prstGeom prst="leftBrac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0F1D2A4E-8F92-D962-4073-B76FAC35DA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8176" y="3882610"/>
            <a:ext cx="884608" cy="832164"/>
          </a:xfrm>
          <a:prstGeom prst="rect">
            <a:avLst/>
          </a:prstGeom>
        </p:spPr>
      </p:pic>
      <p:sp>
        <p:nvSpPr>
          <p:cNvPr id="35" name="Accolade ouvrante 34">
            <a:extLst>
              <a:ext uri="{FF2B5EF4-FFF2-40B4-BE49-F238E27FC236}">
                <a16:creationId xmlns:a16="http://schemas.microsoft.com/office/drawing/2014/main" id="{C85501C8-EB9C-38C7-AD5B-F2D003691686}"/>
              </a:ext>
            </a:extLst>
          </p:cNvPr>
          <p:cNvSpPr/>
          <p:nvPr/>
        </p:nvSpPr>
        <p:spPr>
          <a:xfrm rot="10800000">
            <a:off x="9866348" y="3883647"/>
            <a:ext cx="168591" cy="1635796"/>
          </a:xfrm>
          <a:prstGeom prst="leftBrac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numéro de diapositive 3">
            <a:extLst>
              <a:ext uri="{FF2B5EF4-FFF2-40B4-BE49-F238E27FC236}">
                <a16:creationId xmlns:a16="http://schemas.microsoft.com/office/drawing/2014/main" id="{4FD9C0E2-44A8-88A2-0A37-955B546E8FE3}"/>
              </a:ext>
            </a:extLst>
          </p:cNvPr>
          <p:cNvSpPr txBox="1">
            <a:spLocks/>
          </p:cNvSpPr>
          <p:nvPr/>
        </p:nvSpPr>
        <p:spPr>
          <a:xfrm>
            <a:off x="11509375" y="0"/>
            <a:ext cx="682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fld id="{00000000-1234-1234-1234-123412341234}" type="slidenum">
              <a:rPr lang="fr-FR" sz="1050" b="1" smtClean="0">
                <a:solidFill>
                  <a:prstClr val="black"/>
                </a:solidFill>
                <a:latin typeface="Trebuchet MS"/>
                <a:sym typeface="Trebuchet MS"/>
              </a:rPr>
              <a:pPr defTabSz="457200">
                <a:defRPr/>
              </a:pPr>
              <a:t>15</a:t>
            </a:fld>
            <a:endParaRPr lang="fr-FR" sz="1050" b="1">
              <a:solidFill>
                <a:prstClr val="black"/>
              </a:solidFill>
              <a:latin typeface="Trebuchet MS"/>
              <a:sym typeface="Trebuchet M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D30168-D0F0-3C38-EC85-C7D5390E9F3E}"/>
              </a:ext>
            </a:extLst>
          </p:cNvPr>
          <p:cNvSpPr/>
          <p:nvPr/>
        </p:nvSpPr>
        <p:spPr>
          <a:xfrm>
            <a:off x="8392498" y="3368624"/>
            <a:ext cx="1080000" cy="52268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26BAFD2B-6496-DBFF-3E95-DE43CAC0DF59}"/>
              </a:ext>
            </a:extLst>
          </p:cNvPr>
          <p:cNvCxnSpPr>
            <a:cxnSpLocks/>
            <a:stCxn id="3" idx="0"/>
            <a:endCxn id="3" idx="2"/>
          </p:cNvCxnSpPr>
          <p:nvPr/>
        </p:nvCxnSpPr>
        <p:spPr>
          <a:xfrm>
            <a:off x="8932498" y="3368624"/>
            <a:ext cx="0" cy="522689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ZoneTexte 4">
            <a:extLst>
              <a:ext uri="{FF2B5EF4-FFF2-40B4-BE49-F238E27FC236}">
                <a16:creationId xmlns:a16="http://schemas.microsoft.com/office/drawing/2014/main" id="{E95B8B1E-0E48-9314-9C30-8445A104FEE8}"/>
              </a:ext>
            </a:extLst>
          </p:cNvPr>
          <p:cNvSpPr txBox="1"/>
          <p:nvPr/>
        </p:nvSpPr>
        <p:spPr>
          <a:xfrm>
            <a:off x="4964528" y="2275794"/>
            <a:ext cx="1445856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1000" b="1" dirty="0">
                <a:latin typeface="Brockmann"/>
              </a:rPr>
              <a:t>2.</a:t>
            </a:r>
            <a:br>
              <a:rPr lang="fr-FR" sz="1000" dirty="0">
                <a:latin typeface="Brockmann" pitchFamily="50" charset="0"/>
              </a:rPr>
            </a:br>
            <a:endParaRPr lang="fr-FR" sz="1000" dirty="0">
              <a:latin typeface="Brockmann" pitchFamily="50" charset="0"/>
            </a:endParaRPr>
          </a:p>
          <a:p>
            <a:r>
              <a:rPr lang="fr-FR" sz="1000" u="sng" dirty="0">
                <a:latin typeface="Brockmann"/>
              </a:rPr>
              <a:t>Réduire au maximum les émissions de CO</a:t>
            </a:r>
            <a:r>
              <a:rPr lang="fr-FR" sz="1000" baseline="-25000" dirty="0">
                <a:latin typeface="Brockmann"/>
              </a:rPr>
              <a:t>2</a:t>
            </a:r>
            <a:r>
              <a:rPr lang="fr-FR" sz="1000" dirty="0">
                <a:latin typeface="Brockmann"/>
              </a:rPr>
              <a:t> de la production du ciment et de la chaux</a:t>
            </a:r>
          </a:p>
          <a:p>
            <a:endParaRPr lang="fr-FR" sz="1000" dirty="0">
              <a:latin typeface="Brockmann" pitchFamily="50" charset="0"/>
            </a:endParaRPr>
          </a:p>
          <a:p>
            <a:endParaRPr lang="fr-FR" sz="1000" dirty="0">
              <a:solidFill>
                <a:schemeClr val="accent1"/>
              </a:solidFill>
              <a:latin typeface="Brockmann" pitchFamily="50" charset="0"/>
            </a:endParaRPr>
          </a:p>
        </p:txBody>
      </p:sp>
      <p:sp>
        <p:nvSpPr>
          <p:cNvPr id="16" name="ZoneTexte 5">
            <a:extLst>
              <a:ext uri="{FF2B5EF4-FFF2-40B4-BE49-F238E27FC236}">
                <a16:creationId xmlns:a16="http://schemas.microsoft.com/office/drawing/2014/main" id="{5D425E7D-09A4-0817-FA45-709C20396C7C}"/>
              </a:ext>
            </a:extLst>
          </p:cNvPr>
          <p:cNvSpPr txBox="1"/>
          <p:nvPr/>
        </p:nvSpPr>
        <p:spPr>
          <a:xfrm>
            <a:off x="10195758" y="5672662"/>
            <a:ext cx="1473398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1000" b="1" dirty="0">
                <a:latin typeface="Brockmann"/>
              </a:rPr>
              <a:t>3.</a:t>
            </a:r>
            <a:br>
              <a:rPr lang="fr-FR" sz="1000" dirty="0">
                <a:latin typeface="Brockmann" pitchFamily="50" charset="0"/>
              </a:rPr>
            </a:br>
            <a:endParaRPr lang="fr-FR" sz="1000" dirty="0">
              <a:latin typeface="Brockmann" pitchFamily="50" charset="0"/>
            </a:endParaRPr>
          </a:p>
          <a:p>
            <a:r>
              <a:rPr lang="fr-FR" sz="1000" u="sng" dirty="0">
                <a:latin typeface="Brockmann"/>
              </a:rPr>
              <a:t>En dernier recours</a:t>
            </a:r>
            <a:r>
              <a:rPr lang="fr-FR" sz="1000" dirty="0">
                <a:latin typeface="Brockmann"/>
              </a:rPr>
              <a:t>, capter le CO</a:t>
            </a:r>
            <a:r>
              <a:rPr lang="fr-FR" sz="1000" baseline="-25000" dirty="0">
                <a:latin typeface="Brockmann"/>
              </a:rPr>
              <a:t>2</a:t>
            </a:r>
            <a:r>
              <a:rPr lang="fr-FR" sz="1000" dirty="0">
                <a:latin typeface="Brockmann"/>
              </a:rPr>
              <a:t> </a:t>
            </a:r>
            <a:r>
              <a:rPr lang="fr-FR" sz="1000" u="sng" dirty="0">
                <a:latin typeface="Brockmann"/>
              </a:rPr>
              <a:t>résiduel</a:t>
            </a:r>
            <a:r>
              <a:rPr lang="fr-FR" sz="1000" dirty="0">
                <a:latin typeface="Brockmann"/>
              </a:rPr>
              <a:t> pour approcher la neutralité carbone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56B4E06C-BCF1-2CDE-7474-E7570918ED37}"/>
              </a:ext>
            </a:extLst>
          </p:cNvPr>
          <p:cNvSpPr/>
          <p:nvPr/>
        </p:nvSpPr>
        <p:spPr>
          <a:xfrm>
            <a:off x="8277992" y="3886345"/>
            <a:ext cx="3800698" cy="2809540"/>
          </a:xfrm>
          <a:prstGeom prst="roundRect">
            <a:avLst/>
          </a:prstGeom>
          <a:noFill/>
          <a:ln w="571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37CA51C8-1B4E-D98C-E953-6747857A6014}"/>
              </a:ext>
            </a:extLst>
          </p:cNvPr>
          <p:cNvCxnSpPr/>
          <p:nvPr/>
        </p:nvCxnSpPr>
        <p:spPr>
          <a:xfrm flipV="1">
            <a:off x="6359945" y="2877673"/>
            <a:ext cx="660046" cy="495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2713FB60-8504-EE90-E4D2-9A2D90096E57}"/>
              </a:ext>
            </a:extLst>
          </p:cNvPr>
          <p:cNvCxnSpPr>
            <a:cxnSpLocks/>
          </p:cNvCxnSpPr>
          <p:nvPr/>
        </p:nvCxnSpPr>
        <p:spPr>
          <a:xfrm>
            <a:off x="5726474" y="3304938"/>
            <a:ext cx="44939" cy="57343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67735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AE7AD93-5743-7471-F296-D4E656D5F2DC}"/>
              </a:ext>
            </a:extLst>
          </p:cNvPr>
          <p:cNvSpPr txBox="1"/>
          <p:nvPr/>
        </p:nvSpPr>
        <p:spPr>
          <a:xfrm>
            <a:off x="1257300" y="940778"/>
            <a:ext cx="96773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>
                <a:latin typeface="Brockmann" pitchFamily="50" charset="0"/>
              </a:rPr>
              <a:t>En synthèse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15BCF49-8B5F-93B2-6A4B-5892849E4C78}"/>
              </a:ext>
            </a:extLst>
          </p:cNvPr>
          <p:cNvSpPr txBox="1"/>
          <p:nvPr/>
        </p:nvSpPr>
        <p:spPr>
          <a:xfrm>
            <a:off x="1257299" y="1651506"/>
            <a:ext cx="2520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>
                <a:latin typeface="Brockmann" pitchFamily="50" charset="0"/>
              </a:rPr>
              <a:t>1.</a:t>
            </a:r>
            <a:br>
              <a:rPr lang="fr-FR">
                <a:latin typeface="Brockmann" pitchFamily="50" charset="0"/>
              </a:rPr>
            </a:br>
            <a:endParaRPr lang="fr-FR">
              <a:latin typeface="Brockmann" pitchFamily="50" charset="0"/>
            </a:endParaRPr>
          </a:p>
          <a:p>
            <a:r>
              <a:rPr lang="fr-FR" u="sng">
                <a:latin typeface="Brockmann" pitchFamily="50" charset="0"/>
              </a:rPr>
              <a:t>Revoir les usages</a:t>
            </a:r>
            <a:r>
              <a:rPr lang="fr-FR">
                <a:latin typeface="Brockmann" pitchFamily="50" charset="0"/>
              </a:rPr>
              <a:t> du ciment et de la chaux… tout en continuant à les produire en France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1F5B54D-F0D6-A5EF-23EE-8C95CC4161CC}"/>
              </a:ext>
            </a:extLst>
          </p:cNvPr>
          <p:cNvSpPr txBox="1"/>
          <p:nvPr/>
        </p:nvSpPr>
        <p:spPr>
          <a:xfrm>
            <a:off x="4835998" y="1651506"/>
            <a:ext cx="2520000" cy="28315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5400" b="1" dirty="0">
                <a:latin typeface="Brockmann"/>
              </a:rPr>
              <a:t>2.</a:t>
            </a:r>
            <a:br>
              <a:rPr lang="fr-FR" dirty="0">
                <a:latin typeface="Brockmann" pitchFamily="50" charset="0"/>
              </a:rPr>
            </a:br>
            <a:endParaRPr lang="fr-FR">
              <a:latin typeface="Brockmann" pitchFamily="50" charset="0"/>
            </a:endParaRPr>
          </a:p>
          <a:p>
            <a:r>
              <a:rPr lang="fr-FR" u="sng" dirty="0">
                <a:latin typeface="Brockmann"/>
              </a:rPr>
              <a:t>Réduire au maximum les émissions de CO</a:t>
            </a:r>
            <a:r>
              <a:rPr lang="fr-FR" baseline="-25000" dirty="0">
                <a:latin typeface="Brockmann"/>
              </a:rPr>
              <a:t>2</a:t>
            </a:r>
            <a:r>
              <a:rPr lang="fr-FR" dirty="0">
                <a:latin typeface="Brockmann"/>
              </a:rPr>
              <a:t> de la production du ciment et de la chaux</a:t>
            </a:r>
          </a:p>
          <a:p>
            <a:endParaRPr lang="fr-FR">
              <a:latin typeface="Brockmann" pitchFamily="50" charset="0"/>
            </a:endParaRPr>
          </a:p>
          <a:p>
            <a:endParaRPr lang="fr-FR" sz="1600">
              <a:solidFill>
                <a:schemeClr val="accent1"/>
              </a:solidFill>
              <a:latin typeface="Brockmann" pitchFamily="50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96654FC-8E15-C376-B725-7F36302AAF46}"/>
              </a:ext>
            </a:extLst>
          </p:cNvPr>
          <p:cNvSpPr txBox="1"/>
          <p:nvPr/>
        </p:nvSpPr>
        <p:spPr>
          <a:xfrm>
            <a:off x="8414697" y="1651506"/>
            <a:ext cx="2520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>
                <a:latin typeface="Brockmann" pitchFamily="50" charset="0"/>
              </a:rPr>
              <a:t>3.</a:t>
            </a:r>
            <a:br>
              <a:rPr lang="fr-FR">
                <a:latin typeface="Brockmann" pitchFamily="50" charset="0"/>
              </a:rPr>
            </a:br>
            <a:endParaRPr lang="fr-FR">
              <a:latin typeface="Brockmann" pitchFamily="50" charset="0"/>
            </a:endParaRPr>
          </a:p>
          <a:p>
            <a:r>
              <a:rPr lang="fr-FR" u="sng">
                <a:latin typeface="Brockmann" pitchFamily="50" charset="0"/>
              </a:rPr>
              <a:t>En dernier recours</a:t>
            </a:r>
            <a:r>
              <a:rPr lang="fr-FR">
                <a:latin typeface="Brockmann" pitchFamily="50" charset="0"/>
              </a:rPr>
              <a:t>, capter le CO</a:t>
            </a:r>
            <a:r>
              <a:rPr lang="fr-FR" baseline="-25000">
                <a:latin typeface="Brockmann" pitchFamily="50" charset="0"/>
              </a:rPr>
              <a:t>2</a:t>
            </a:r>
            <a:r>
              <a:rPr lang="fr-FR">
                <a:latin typeface="Brockmann" pitchFamily="50" charset="0"/>
              </a:rPr>
              <a:t> </a:t>
            </a:r>
            <a:r>
              <a:rPr lang="fr-FR" u="sng">
                <a:latin typeface="Brockmann" pitchFamily="50" charset="0"/>
              </a:rPr>
              <a:t>résiduel</a:t>
            </a:r>
            <a:r>
              <a:rPr lang="fr-FR">
                <a:latin typeface="Brockmann" pitchFamily="50" charset="0"/>
              </a:rPr>
              <a:t> pour approcher la neutralité carbone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3B89A970-4707-CA62-D8F7-5B08DD51D73D}"/>
              </a:ext>
            </a:extLst>
          </p:cNvPr>
          <p:cNvCxnSpPr/>
          <p:nvPr/>
        </p:nvCxnSpPr>
        <p:spPr>
          <a:xfrm>
            <a:off x="1371600" y="2495568"/>
            <a:ext cx="395654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98AC8B5E-F3D1-4F5B-51D6-E5FDE4F46C22}"/>
              </a:ext>
            </a:extLst>
          </p:cNvPr>
          <p:cNvCxnSpPr>
            <a:cxnSpLocks/>
          </p:cNvCxnSpPr>
          <p:nvPr/>
        </p:nvCxnSpPr>
        <p:spPr>
          <a:xfrm>
            <a:off x="4961792" y="2495568"/>
            <a:ext cx="52460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745CFB2C-1F99-C444-BBCD-8F910E583F2C}"/>
              </a:ext>
            </a:extLst>
          </p:cNvPr>
          <p:cNvCxnSpPr>
            <a:cxnSpLocks/>
          </p:cNvCxnSpPr>
          <p:nvPr/>
        </p:nvCxnSpPr>
        <p:spPr>
          <a:xfrm>
            <a:off x="8525608" y="2495568"/>
            <a:ext cx="52460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AAA60D1F-0025-5FBB-8BCA-09D3E5059C19}"/>
              </a:ext>
            </a:extLst>
          </p:cNvPr>
          <p:cNvCxnSpPr/>
          <p:nvPr/>
        </p:nvCxnSpPr>
        <p:spPr>
          <a:xfrm>
            <a:off x="5370988" y="4240336"/>
            <a:ext cx="0" cy="38647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Image 14">
            <a:extLst>
              <a:ext uri="{FF2B5EF4-FFF2-40B4-BE49-F238E27FC236}">
                <a16:creationId xmlns:a16="http://schemas.microsoft.com/office/drawing/2014/main" id="{EB4EEF00-10E6-47C3-34B4-700123D15B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7743" y="4751081"/>
            <a:ext cx="1104945" cy="1107585"/>
          </a:xfrm>
          <a:prstGeom prst="rect">
            <a:avLst/>
          </a:prstGeom>
        </p:spPr>
      </p:pic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AE3BAA8B-9B33-C83B-2214-F80C56096AAA}"/>
              </a:ext>
            </a:extLst>
          </p:cNvPr>
          <p:cNvCxnSpPr/>
          <p:nvPr/>
        </p:nvCxnSpPr>
        <p:spPr>
          <a:xfrm>
            <a:off x="8801100" y="4236828"/>
            <a:ext cx="0" cy="38647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numéro de diapositive 3">
            <a:extLst>
              <a:ext uri="{FF2B5EF4-FFF2-40B4-BE49-F238E27FC236}">
                <a16:creationId xmlns:a16="http://schemas.microsoft.com/office/drawing/2014/main" id="{839F72BB-7E64-2163-E97C-4E39C8138EAC}"/>
              </a:ext>
            </a:extLst>
          </p:cNvPr>
          <p:cNvSpPr txBox="1">
            <a:spLocks/>
          </p:cNvSpPr>
          <p:nvPr/>
        </p:nvSpPr>
        <p:spPr>
          <a:xfrm>
            <a:off x="11509375" y="0"/>
            <a:ext cx="682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fld id="{00000000-1234-1234-1234-123412341234}" type="slidenum">
              <a:rPr lang="fr-FR" sz="1050" b="1" smtClean="0">
                <a:solidFill>
                  <a:prstClr val="black"/>
                </a:solidFill>
                <a:latin typeface="Trebuchet MS"/>
                <a:sym typeface="Trebuchet MS"/>
              </a:rPr>
              <a:pPr defTabSz="457200">
                <a:defRPr/>
              </a:pPr>
              <a:t>16</a:t>
            </a:fld>
            <a:endParaRPr lang="fr-FR" sz="1050" b="1">
              <a:solidFill>
                <a:prstClr val="black"/>
              </a:solidFill>
              <a:latin typeface="Trebuchet MS"/>
              <a:sym typeface="Trebuchet MS"/>
            </a:endParaRPr>
          </a:p>
        </p:txBody>
      </p:sp>
      <p:sp>
        <p:nvSpPr>
          <p:cNvPr id="13" name="ZoneTexte 20">
            <a:extLst>
              <a:ext uri="{FF2B5EF4-FFF2-40B4-BE49-F238E27FC236}">
                <a16:creationId xmlns:a16="http://schemas.microsoft.com/office/drawing/2014/main" id="{904A77A1-F1F8-DC35-6BA7-2D832B236D29}"/>
              </a:ext>
            </a:extLst>
          </p:cNvPr>
          <p:cNvSpPr txBox="1"/>
          <p:nvPr/>
        </p:nvSpPr>
        <p:spPr>
          <a:xfrm>
            <a:off x="4959342" y="5562205"/>
            <a:ext cx="2183908" cy="21544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r-FR" sz="800" dirty="0">
                <a:latin typeface="Brockmann"/>
              </a:rPr>
              <a:t>Remplacement des combustibles fossiles</a:t>
            </a:r>
            <a:endParaRPr lang="fr-FR" sz="800" dirty="0">
              <a:latin typeface="Brockmann" pitchFamily="50" charset="0"/>
            </a:endParaRPr>
          </a:p>
        </p:txBody>
      </p:sp>
      <p:sp>
        <p:nvSpPr>
          <p:cNvPr id="18" name="ZoneTexte 20">
            <a:extLst>
              <a:ext uri="{FF2B5EF4-FFF2-40B4-BE49-F238E27FC236}">
                <a16:creationId xmlns:a16="http://schemas.microsoft.com/office/drawing/2014/main" id="{FCF8A450-C882-ABBC-4781-F5F54F054A5C}"/>
              </a:ext>
            </a:extLst>
          </p:cNvPr>
          <p:cNvSpPr txBox="1"/>
          <p:nvPr/>
        </p:nvSpPr>
        <p:spPr>
          <a:xfrm>
            <a:off x="5170498" y="5855989"/>
            <a:ext cx="2183908" cy="21544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r-FR" sz="800" dirty="0">
                <a:latin typeface="Brockmann"/>
              </a:rPr>
              <a:t>Amélioration de l’efficacité énergétique</a:t>
            </a:r>
          </a:p>
        </p:txBody>
      </p:sp>
      <p:sp>
        <p:nvSpPr>
          <p:cNvPr id="19" name="ZoneTexte 20">
            <a:extLst>
              <a:ext uri="{FF2B5EF4-FFF2-40B4-BE49-F238E27FC236}">
                <a16:creationId xmlns:a16="http://schemas.microsoft.com/office/drawing/2014/main" id="{73DDA021-EE27-E3B7-6561-70F717B8DD8A}"/>
              </a:ext>
            </a:extLst>
          </p:cNvPr>
          <p:cNvSpPr txBox="1"/>
          <p:nvPr/>
        </p:nvSpPr>
        <p:spPr>
          <a:xfrm>
            <a:off x="4959341" y="6131410"/>
            <a:ext cx="2183908" cy="33855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r-FR" sz="800">
                <a:latin typeface="Brockmann"/>
              </a:rPr>
              <a:t>Utilisation de matériaux décarbonés issus de la </a:t>
            </a:r>
            <a:r>
              <a:rPr lang="fr-FR" sz="800" dirty="0">
                <a:latin typeface="Brockmann"/>
              </a:rPr>
              <a:t>déconstruction</a:t>
            </a:r>
            <a:endParaRPr lang="en-US" sz="800" dirty="0">
              <a:latin typeface="Brockmann"/>
            </a:endParaRPr>
          </a:p>
        </p:txBody>
      </p:sp>
      <p:sp>
        <p:nvSpPr>
          <p:cNvPr id="20" name="ZoneTexte 20">
            <a:extLst>
              <a:ext uri="{FF2B5EF4-FFF2-40B4-BE49-F238E27FC236}">
                <a16:creationId xmlns:a16="http://schemas.microsoft.com/office/drawing/2014/main" id="{A4A9B97D-6777-B389-0D9A-945FDFB818CA}"/>
              </a:ext>
            </a:extLst>
          </p:cNvPr>
          <p:cNvSpPr txBox="1"/>
          <p:nvPr/>
        </p:nvSpPr>
        <p:spPr>
          <a:xfrm>
            <a:off x="5198039" y="6535361"/>
            <a:ext cx="2183908" cy="21544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r-FR" sz="800" dirty="0">
                <a:latin typeface="Brockmann"/>
              </a:rPr>
              <a:t>Évolution de la composition du ciment</a:t>
            </a:r>
            <a:endParaRPr lang="en-US" sz="800" dirty="0">
              <a:latin typeface="Brockmann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861AE8-6437-238F-74D1-6AF6828E7B3C}"/>
              </a:ext>
            </a:extLst>
          </p:cNvPr>
          <p:cNvSpPr txBox="1"/>
          <p:nvPr/>
        </p:nvSpPr>
        <p:spPr>
          <a:xfrm>
            <a:off x="4746632" y="4672249"/>
            <a:ext cx="3090759" cy="110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600" dirty="0">
                <a:solidFill>
                  <a:schemeClr val="accent1"/>
                </a:solidFill>
                <a:latin typeface="Brockmann"/>
              </a:rPr>
              <a:t>Des investissements de plusieurs centaines de millions d’euros déjà engagés</a:t>
            </a:r>
            <a:endParaRPr lang="en-US" sz="1600" dirty="0">
              <a:solidFill>
                <a:schemeClr val="accent1"/>
              </a:solidFill>
              <a:latin typeface="Brockmann"/>
            </a:endParaRP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52009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 descr="Une image contenant logo,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46E4E64-7A9F-2B7E-86A5-E70DC9314C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3047" y="1873640"/>
            <a:ext cx="3801600" cy="3801600"/>
          </a:xfrm>
          <a:prstGeom prst="rect">
            <a:avLst/>
          </a:prstGeom>
        </p:spPr>
      </p:pic>
      <p:pic>
        <p:nvPicPr>
          <p:cNvPr id="17" name="Image 16" descr="Une image contenant texte, Graphique, conception, logo&#10;&#10;Le contenu généré par l’IA peut être incorrect.">
            <a:extLst>
              <a:ext uri="{FF2B5EF4-FFF2-40B4-BE49-F238E27FC236}">
                <a16:creationId xmlns:a16="http://schemas.microsoft.com/office/drawing/2014/main" id="{1E83E221-448B-4EFD-D32F-FA55666CCF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959" y="1962763"/>
            <a:ext cx="3802124" cy="380212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95E6CA78-256A-7F4F-CBDD-7EDFF7A4230D}"/>
              </a:ext>
            </a:extLst>
          </p:cNvPr>
          <p:cNvSpPr txBox="1">
            <a:spLocks/>
          </p:cNvSpPr>
          <p:nvPr/>
        </p:nvSpPr>
        <p:spPr>
          <a:xfrm>
            <a:off x="233680" y="955040"/>
            <a:ext cx="11724640" cy="186013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600" b="1">
                <a:latin typeface="Brockmann" pitchFamily="50" charset="0"/>
              </a:rPr>
              <a:t>Le principe du </a:t>
            </a:r>
            <a:r>
              <a:rPr lang="fr-FR" sz="3600" b="1">
                <a:solidFill>
                  <a:schemeClr val="accent1"/>
                </a:solidFill>
                <a:latin typeface="Brockmann" pitchFamily="50" charset="0"/>
              </a:rPr>
              <a:t>captage-stockage du carbone</a:t>
            </a:r>
            <a:endParaRPr lang="fr-FR" sz="3200" b="1">
              <a:solidFill>
                <a:schemeClr val="accent1"/>
              </a:solidFill>
              <a:latin typeface="Brockmann" pitchFamily="50" charset="0"/>
            </a:endParaRP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6A1193AE-D61C-90BA-A8E0-8B99929D2267}"/>
              </a:ext>
            </a:extLst>
          </p:cNvPr>
          <p:cNvCxnSpPr>
            <a:cxnSpLocks/>
          </p:cNvCxnSpPr>
          <p:nvPr/>
        </p:nvCxnSpPr>
        <p:spPr>
          <a:xfrm flipV="1">
            <a:off x="4590263" y="3429000"/>
            <a:ext cx="496852" cy="1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7A776197-4A8C-8F32-4A57-EFECFAC2E6F6}"/>
              </a:ext>
            </a:extLst>
          </p:cNvPr>
          <p:cNvCxnSpPr>
            <a:cxnSpLocks/>
          </p:cNvCxnSpPr>
          <p:nvPr/>
        </p:nvCxnSpPr>
        <p:spPr>
          <a:xfrm>
            <a:off x="9270961" y="3813238"/>
            <a:ext cx="496851" cy="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565658DE-F761-12FE-787F-AE25DF649339}"/>
              </a:ext>
            </a:extLst>
          </p:cNvPr>
          <p:cNvSpPr/>
          <p:nvPr/>
        </p:nvSpPr>
        <p:spPr>
          <a:xfrm>
            <a:off x="2463798" y="2793346"/>
            <a:ext cx="1994748" cy="2262903"/>
          </a:xfrm>
          <a:custGeom>
            <a:avLst/>
            <a:gdLst>
              <a:gd name="connsiteX0" fmla="*/ 311408 w 1994748"/>
              <a:gd name="connsiteY0" fmla="*/ 1 h 2262903"/>
              <a:gd name="connsiteX1" fmla="*/ 605708 w 1994748"/>
              <a:gd name="connsiteY1" fmla="*/ 360001 h 2262903"/>
              <a:gd name="connsiteX2" fmla="*/ 900008 w 1994748"/>
              <a:gd name="connsiteY2" fmla="*/ 1 h 2262903"/>
              <a:gd name="connsiteX3" fmla="*/ 0 w 1994748"/>
              <a:gd name="connsiteY3" fmla="*/ 0 h 2262903"/>
              <a:gd name="connsiteX4" fmla="*/ 1994748 w 1994748"/>
              <a:gd name="connsiteY4" fmla="*/ 0 h 2262903"/>
              <a:gd name="connsiteX5" fmla="*/ 1994748 w 1994748"/>
              <a:gd name="connsiteY5" fmla="*/ 2262903 h 2262903"/>
              <a:gd name="connsiteX6" fmla="*/ 0 w 1994748"/>
              <a:gd name="connsiteY6" fmla="*/ 2262903 h 2262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94748" h="2262903">
                <a:moveTo>
                  <a:pt x="311408" y="1"/>
                </a:moveTo>
                <a:lnTo>
                  <a:pt x="605708" y="360001"/>
                </a:lnTo>
                <a:lnTo>
                  <a:pt x="900008" y="1"/>
                </a:lnTo>
                <a:close/>
                <a:moveTo>
                  <a:pt x="0" y="0"/>
                </a:moveTo>
                <a:lnTo>
                  <a:pt x="1994748" y="0"/>
                </a:lnTo>
                <a:lnTo>
                  <a:pt x="1994748" y="2262903"/>
                </a:lnTo>
                <a:lnTo>
                  <a:pt x="0" y="2262903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540000" rIns="72000" rtlCol="0" anchor="t">
            <a:noAutofit/>
          </a:bodyPr>
          <a:lstStyle/>
          <a:p>
            <a:r>
              <a:rPr lang="fr-FR" sz="2000" b="1" noProof="0">
                <a:solidFill>
                  <a:schemeClr val="tx1"/>
                </a:solidFill>
                <a:latin typeface="Brockmann" pitchFamily="50" charset="0"/>
              </a:rPr>
              <a:t>CAPTAGE</a:t>
            </a:r>
          </a:p>
          <a:p>
            <a:r>
              <a:rPr lang="fr-FR" noProof="0">
                <a:solidFill>
                  <a:schemeClr val="tx1"/>
                </a:solidFill>
                <a:latin typeface="Brockmann" pitchFamily="50" charset="0"/>
              </a:rPr>
              <a:t>Récupérer le CO</a:t>
            </a:r>
            <a:r>
              <a:rPr lang="fr-FR" baseline="-25000" noProof="0">
                <a:solidFill>
                  <a:schemeClr val="tx1"/>
                </a:solidFill>
                <a:latin typeface="Brockmann" pitchFamily="50" charset="0"/>
              </a:rPr>
              <a:t>2</a:t>
            </a:r>
            <a:r>
              <a:rPr lang="fr-FR" noProof="0">
                <a:solidFill>
                  <a:schemeClr val="tx1"/>
                </a:solidFill>
                <a:latin typeface="Brockmann" pitchFamily="50" charset="0"/>
              </a:rPr>
              <a:t> à la source, avant qu’il ne soit rejeté à l’atmosphère</a:t>
            </a:r>
          </a:p>
          <a:p>
            <a:endParaRPr lang="fr-FR" sz="2000" b="1" noProof="0">
              <a:solidFill>
                <a:schemeClr val="tx1"/>
              </a:solidFill>
              <a:latin typeface="Brockmann" pitchFamily="50" charset="0"/>
            </a:endParaRPr>
          </a:p>
        </p:txBody>
      </p:sp>
      <p:sp>
        <p:nvSpPr>
          <p:cNvPr id="11" name="Forme libre : forme 10">
            <a:extLst>
              <a:ext uri="{FF2B5EF4-FFF2-40B4-BE49-F238E27FC236}">
                <a16:creationId xmlns:a16="http://schemas.microsoft.com/office/drawing/2014/main" id="{B91D4FB6-0108-C427-8CCD-6073B50C2063}"/>
              </a:ext>
            </a:extLst>
          </p:cNvPr>
          <p:cNvSpPr/>
          <p:nvPr/>
        </p:nvSpPr>
        <p:spPr>
          <a:xfrm>
            <a:off x="5148744" y="2793346"/>
            <a:ext cx="1994748" cy="2262903"/>
          </a:xfrm>
          <a:custGeom>
            <a:avLst/>
            <a:gdLst>
              <a:gd name="connsiteX0" fmla="*/ 311408 w 1994748"/>
              <a:gd name="connsiteY0" fmla="*/ 1 h 2262903"/>
              <a:gd name="connsiteX1" fmla="*/ 605708 w 1994748"/>
              <a:gd name="connsiteY1" fmla="*/ 360001 h 2262903"/>
              <a:gd name="connsiteX2" fmla="*/ 900008 w 1994748"/>
              <a:gd name="connsiteY2" fmla="*/ 1 h 2262903"/>
              <a:gd name="connsiteX3" fmla="*/ 0 w 1994748"/>
              <a:gd name="connsiteY3" fmla="*/ 0 h 2262903"/>
              <a:gd name="connsiteX4" fmla="*/ 1994748 w 1994748"/>
              <a:gd name="connsiteY4" fmla="*/ 0 h 2262903"/>
              <a:gd name="connsiteX5" fmla="*/ 1994748 w 1994748"/>
              <a:gd name="connsiteY5" fmla="*/ 2262903 h 2262903"/>
              <a:gd name="connsiteX6" fmla="*/ 0 w 1994748"/>
              <a:gd name="connsiteY6" fmla="*/ 2262903 h 2262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94748" h="2262903">
                <a:moveTo>
                  <a:pt x="311408" y="1"/>
                </a:moveTo>
                <a:lnTo>
                  <a:pt x="605708" y="360001"/>
                </a:lnTo>
                <a:lnTo>
                  <a:pt x="900008" y="1"/>
                </a:lnTo>
                <a:close/>
                <a:moveTo>
                  <a:pt x="0" y="0"/>
                </a:moveTo>
                <a:lnTo>
                  <a:pt x="1994748" y="0"/>
                </a:lnTo>
                <a:lnTo>
                  <a:pt x="1994748" y="2262903"/>
                </a:lnTo>
                <a:lnTo>
                  <a:pt x="0" y="2262903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540000" rIns="72000" rtlCol="0" anchor="t">
            <a:noAutofit/>
          </a:bodyPr>
          <a:lstStyle/>
          <a:p>
            <a:r>
              <a:rPr lang="fr-FR" sz="2000" b="1" noProof="0">
                <a:solidFill>
                  <a:schemeClr val="tx1"/>
                </a:solidFill>
                <a:latin typeface="Brockmann" pitchFamily="50" charset="0"/>
              </a:rPr>
              <a:t>TRANSPORT</a:t>
            </a:r>
          </a:p>
          <a:p>
            <a:r>
              <a:rPr lang="fr-FR" noProof="0">
                <a:solidFill>
                  <a:schemeClr val="tx1"/>
                </a:solidFill>
                <a:latin typeface="Brockmann" pitchFamily="50" charset="0"/>
              </a:rPr>
              <a:t>Acheminement par voie terrestre et/ou maritime </a:t>
            </a:r>
          </a:p>
          <a:p>
            <a:endParaRPr lang="fr-FR" sz="2000" b="1" noProof="0">
              <a:solidFill>
                <a:schemeClr val="tx1"/>
              </a:solidFill>
              <a:latin typeface="Brockmann" pitchFamily="50" charset="0"/>
            </a:endParaRPr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2998672F-2E94-9653-B812-5E1EEFC70A4D}"/>
              </a:ext>
            </a:extLst>
          </p:cNvPr>
          <p:cNvSpPr/>
          <p:nvPr/>
        </p:nvSpPr>
        <p:spPr>
          <a:xfrm>
            <a:off x="7903779" y="2796167"/>
            <a:ext cx="1994748" cy="2262903"/>
          </a:xfrm>
          <a:custGeom>
            <a:avLst/>
            <a:gdLst>
              <a:gd name="connsiteX0" fmla="*/ 311408 w 1994748"/>
              <a:gd name="connsiteY0" fmla="*/ 1 h 2262903"/>
              <a:gd name="connsiteX1" fmla="*/ 605708 w 1994748"/>
              <a:gd name="connsiteY1" fmla="*/ 360001 h 2262903"/>
              <a:gd name="connsiteX2" fmla="*/ 900008 w 1994748"/>
              <a:gd name="connsiteY2" fmla="*/ 1 h 2262903"/>
              <a:gd name="connsiteX3" fmla="*/ 0 w 1994748"/>
              <a:gd name="connsiteY3" fmla="*/ 0 h 2262903"/>
              <a:gd name="connsiteX4" fmla="*/ 1994748 w 1994748"/>
              <a:gd name="connsiteY4" fmla="*/ 0 h 2262903"/>
              <a:gd name="connsiteX5" fmla="*/ 1994748 w 1994748"/>
              <a:gd name="connsiteY5" fmla="*/ 2262903 h 2262903"/>
              <a:gd name="connsiteX6" fmla="*/ 0 w 1994748"/>
              <a:gd name="connsiteY6" fmla="*/ 2262903 h 2262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94748" h="2262903">
                <a:moveTo>
                  <a:pt x="311408" y="1"/>
                </a:moveTo>
                <a:lnTo>
                  <a:pt x="605708" y="360001"/>
                </a:lnTo>
                <a:lnTo>
                  <a:pt x="900008" y="1"/>
                </a:lnTo>
                <a:close/>
                <a:moveTo>
                  <a:pt x="0" y="0"/>
                </a:moveTo>
                <a:lnTo>
                  <a:pt x="1994748" y="0"/>
                </a:lnTo>
                <a:lnTo>
                  <a:pt x="1994748" y="2262903"/>
                </a:lnTo>
                <a:lnTo>
                  <a:pt x="0" y="2262903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540000" rIns="72000" rtlCol="0" anchor="t">
            <a:noAutofit/>
          </a:bodyPr>
          <a:lstStyle/>
          <a:p>
            <a:r>
              <a:rPr lang="fr-FR" sz="2000" b="1" noProof="0">
                <a:solidFill>
                  <a:schemeClr val="tx1"/>
                </a:solidFill>
                <a:latin typeface="Brockmann" pitchFamily="50" charset="0"/>
              </a:rPr>
              <a:t>STOCKAGE</a:t>
            </a:r>
          </a:p>
          <a:p>
            <a:r>
              <a:rPr lang="fr-FR" noProof="0">
                <a:solidFill>
                  <a:schemeClr val="tx1"/>
                </a:solidFill>
                <a:latin typeface="Brockmann" pitchFamily="50" charset="0"/>
              </a:rPr>
              <a:t>Injection du CO</a:t>
            </a:r>
            <a:r>
              <a:rPr lang="fr-FR" baseline="-25000" noProof="0">
                <a:solidFill>
                  <a:schemeClr val="tx1"/>
                </a:solidFill>
                <a:latin typeface="Brockmann" pitchFamily="50" charset="0"/>
              </a:rPr>
              <a:t>2</a:t>
            </a:r>
            <a:r>
              <a:rPr lang="fr-FR" noProof="0">
                <a:solidFill>
                  <a:schemeClr val="tx1"/>
                </a:solidFill>
                <a:latin typeface="Brockmann" pitchFamily="50" charset="0"/>
              </a:rPr>
              <a:t> dans des formations géologiques profondes</a:t>
            </a:r>
            <a:endParaRPr lang="fr-FR" sz="2000" b="1" noProof="0">
              <a:solidFill>
                <a:schemeClr val="tx1"/>
              </a:solidFill>
              <a:latin typeface="Brockmann" pitchFamily="50" charset="0"/>
            </a:endParaRPr>
          </a:p>
        </p:txBody>
      </p:sp>
      <p:sp>
        <p:nvSpPr>
          <p:cNvPr id="13" name="Triangle isocèle 12">
            <a:extLst>
              <a:ext uri="{FF2B5EF4-FFF2-40B4-BE49-F238E27FC236}">
                <a16:creationId xmlns:a16="http://schemas.microsoft.com/office/drawing/2014/main" id="{FFB5FA45-1201-D540-43D4-3F53FB4E855C}"/>
              </a:ext>
            </a:extLst>
          </p:cNvPr>
          <p:cNvSpPr/>
          <p:nvPr/>
        </p:nvSpPr>
        <p:spPr>
          <a:xfrm rot="10800000">
            <a:off x="2651592" y="2625184"/>
            <a:ext cx="840060" cy="51379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riangle isocèle 13">
            <a:extLst>
              <a:ext uri="{FF2B5EF4-FFF2-40B4-BE49-F238E27FC236}">
                <a16:creationId xmlns:a16="http://schemas.microsoft.com/office/drawing/2014/main" id="{922F68F3-0FFC-10EE-79D6-4A34798141C9}"/>
              </a:ext>
            </a:extLst>
          </p:cNvPr>
          <p:cNvSpPr/>
          <p:nvPr/>
        </p:nvSpPr>
        <p:spPr>
          <a:xfrm rot="10800000">
            <a:off x="5334633" y="2625184"/>
            <a:ext cx="840060" cy="51379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Triangle isocèle 14">
            <a:extLst>
              <a:ext uri="{FF2B5EF4-FFF2-40B4-BE49-F238E27FC236}">
                <a16:creationId xmlns:a16="http://schemas.microsoft.com/office/drawing/2014/main" id="{A4E857D1-923C-6207-4E9E-FC349D72554A}"/>
              </a:ext>
            </a:extLst>
          </p:cNvPr>
          <p:cNvSpPr/>
          <p:nvPr/>
        </p:nvSpPr>
        <p:spPr>
          <a:xfrm rot="10800000">
            <a:off x="8089033" y="2627724"/>
            <a:ext cx="840060" cy="51379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5A797DC4-6DB0-588E-6C0F-7FF8A95D8EB8}"/>
              </a:ext>
            </a:extLst>
          </p:cNvPr>
          <p:cNvCxnSpPr>
            <a:cxnSpLocks/>
          </p:cNvCxnSpPr>
          <p:nvPr/>
        </p:nvCxnSpPr>
        <p:spPr>
          <a:xfrm flipV="1">
            <a:off x="7257418" y="3428999"/>
            <a:ext cx="496852" cy="1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numéro de diapositive 3">
            <a:extLst>
              <a:ext uri="{FF2B5EF4-FFF2-40B4-BE49-F238E27FC236}">
                <a16:creationId xmlns:a16="http://schemas.microsoft.com/office/drawing/2014/main" id="{C3EAC10D-217B-B54B-7E8E-3860925CB34D}"/>
              </a:ext>
            </a:extLst>
          </p:cNvPr>
          <p:cNvSpPr txBox="1">
            <a:spLocks/>
          </p:cNvSpPr>
          <p:nvPr/>
        </p:nvSpPr>
        <p:spPr>
          <a:xfrm>
            <a:off x="11509375" y="0"/>
            <a:ext cx="682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fld id="{00000000-1234-1234-1234-123412341234}" type="slidenum">
              <a:rPr lang="fr-FR" sz="1050" b="1" smtClean="0">
                <a:solidFill>
                  <a:prstClr val="black"/>
                </a:solidFill>
                <a:latin typeface="Trebuchet MS"/>
                <a:sym typeface="Trebuchet MS"/>
              </a:rPr>
              <a:pPr defTabSz="457200">
                <a:defRPr/>
              </a:pPr>
              <a:t>17</a:t>
            </a:fld>
            <a:endParaRPr lang="fr-FR" sz="1050" b="1">
              <a:solidFill>
                <a:prstClr val="black"/>
              </a:solidFill>
              <a:latin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3958076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5204FA4E-0315-3E2A-7324-349753F168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3" r="1183"/>
          <a:stretch>
            <a:fillRect/>
          </a:stretch>
        </p:blipFill>
        <p:spPr>
          <a:xfrm>
            <a:off x="2347688" y="-1"/>
            <a:ext cx="9844312" cy="6858001"/>
          </a:xfrm>
          <a:prstGeom prst="rect">
            <a:avLst/>
          </a:prstGeo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C2303A5-FD26-9D72-B6DE-E12E4A970785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491319" y="2792015"/>
            <a:ext cx="2709080" cy="3881437"/>
          </a:xfrm>
          <a:noFill/>
        </p:spPr>
        <p:txBody>
          <a:bodyPr/>
          <a:lstStyle/>
          <a:p>
            <a:r>
              <a:rPr lang="fr-FR" sz="1600" noProof="0">
                <a:latin typeface="Brockmann"/>
              </a:rPr>
              <a:t>opérations </a:t>
            </a:r>
            <a:br>
              <a:rPr lang="fr-FR" sz="1600" noProof="0">
                <a:latin typeface="Brockmann"/>
              </a:rPr>
            </a:br>
            <a:r>
              <a:rPr lang="fr-FR" sz="1600" noProof="0">
                <a:latin typeface="Brockmann"/>
              </a:rPr>
              <a:t>de captage</a:t>
            </a:r>
            <a:br>
              <a:rPr lang="fr-FR" sz="1600" noProof="0">
                <a:latin typeface="Brockmann"/>
              </a:rPr>
            </a:br>
            <a:endParaRPr lang="fr-FR" sz="1600" noProof="0"/>
          </a:p>
          <a:p>
            <a:r>
              <a:rPr lang="fr-FR" sz="1600" noProof="0">
                <a:latin typeface="Brockmann"/>
              </a:rPr>
              <a:t>réseau de </a:t>
            </a:r>
            <a:br>
              <a:rPr lang="fr-FR" sz="1600" noProof="0">
                <a:latin typeface="Brockmann"/>
              </a:rPr>
            </a:br>
            <a:r>
              <a:rPr lang="fr-FR" sz="1600">
                <a:latin typeface="Brockmann"/>
              </a:rPr>
              <a:t>canalisations</a:t>
            </a:r>
            <a:r>
              <a:rPr lang="fr-FR" sz="1600" noProof="0">
                <a:latin typeface="Brockmann"/>
              </a:rPr>
              <a:t> souterraines</a:t>
            </a:r>
            <a:br>
              <a:rPr lang="fr-FR" sz="1600" noProof="0">
                <a:latin typeface="Brockmann"/>
              </a:rPr>
            </a:br>
            <a:endParaRPr lang="fr-FR" sz="1600" noProof="0"/>
          </a:p>
          <a:p>
            <a:r>
              <a:rPr lang="fr-FR" sz="1600" noProof="0">
                <a:latin typeface="Brockmann"/>
              </a:rPr>
              <a:t>terminal CO</a:t>
            </a:r>
            <a:r>
              <a:rPr lang="fr-FR" sz="1600" baseline="-25000" noProof="0">
                <a:latin typeface="Brockmann"/>
              </a:rPr>
              <a:t>2</a:t>
            </a:r>
            <a:br>
              <a:rPr lang="fr-FR" sz="1600" baseline="-25000" noProof="0">
                <a:latin typeface="Brockmann"/>
              </a:rPr>
            </a:br>
            <a:endParaRPr lang="fr-FR" sz="1600" noProof="0"/>
          </a:p>
          <a:p>
            <a:r>
              <a:rPr lang="fr-FR" sz="1600" noProof="0">
                <a:latin typeface="Brockmann"/>
              </a:rPr>
              <a:t>raccordements</a:t>
            </a:r>
            <a:br>
              <a:rPr lang="fr-FR" sz="1600" noProof="0">
                <a:latin typeface="Brockmann"/>
              </a:rPr>
            </a:br>
            <a:r>
              <a:rPr lang="fr-FR" sz="1600" noProof="0">
                <a:latin typeface="Brockmann"/>
              </a:rPr>
              <a:t>électriques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11327F1-B2C7-960E-6C9F-D43A1FD2137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3888" y="324803"/>
            <a:ext cx="3328109" cy="838200"/>
          </a:xfrm>
          <a:solidFill>
            <a:schemeClr val="bg1"/>
          </a:solidFill>
        </p:spPr>
        <p:txBody>
          <a:bodyPr anchor="t">
            <a:noAutofit/>
          </a:bodyPr>
          <a:lstStyle/>
          <a:p>
            <a:r>
              <a:rPr lang="fr-FR" sz="2800" b="1" noProof="0">
                <a:latin typeface="Brockmann" pitchFamily="50" charset="0"/>
              </a:rPr>
              <a:t>Le projet GOCO</a:t>
            </a:r>
            <a:r>
              <a:rPr lang="fr-FR" sz="2800" b="1" baseline="-25000" noProof="0">
                <a:latin typeface="Brockmann" pitchFamily="50" charset="0"/>
              </a:rPr>
              <a:t>2 </a:t>
            </a:r>
            <a:r>
              <a:rPr lang="fr-FR" sz="2800" b="1" noProof="0">
                <a:latin typeface="Brockmann" pitchFamily="50" charset="0"/>
              </a:rPr>
              <a:t>: un ensemble </a:t>
            </a:r>
            <a:r>
              <a:rPr lang="fr-FR" sz="2800" b="1" noProof="0">
                <a:solidFill>
                  <a:schemeClr val="accent1"/>
                </a:solidFill>
                <a:latin typeface="Brockmann" pitchFamily="50" charset="0"/>
              </a:rPr>
              <a:t>d’opérations complémentaires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797DCD47-4DC4-4CE6-5C1E-14854E45C1AD}"/>
              </a:ext>
            </a:extLst>
          </p:cNvPr>
          <p:cNvSpPr/>
          <p:nvPr/>
        </p:nvSpPr>
        <p:spPr>
          <a:xfrm>
            <a:off x="9981206" y="720258"/>
            <a:ext cx="288000" cy="288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1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331E9003-A466-A204-79DF-7B2A67F893C7}"/>
              </a:ext>
            </a:extLst>
          </p:cNvPr>
          <p:cNvSpPr/>
          <p:nvPr/>
        </p:nvSpPr>
        <p:spPr>
          <a:xfrm>
            <a:off x="8500697" y="779477"/>
            <a:ext cx="288000" cy="288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1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1F200422-BE2A-A676-42EF-68A256CF3AAC}"/>
              </a:ext>
            </a:extLst>
          </p:cNvPr>
          <p:cNvSpPr/>
          <p:nvPr/>
        </p:nvSpPr>
        <p:spPr>
          <a:xfrm>
            <a:off x="10549854" y="5898694"/>
            <a:ext cx="288000" cy="288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1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F467E0FF-4122-6FF1-5EAC-DDB7907EB75A}"/>
              </a:ext>
            </a:extLst>
          </p:cNvPr>
          <p:cNvSpPr/>
          <p:nvPr/>
        </p:nvSpPr>
        <p:spPr>
          <a:xfrm>
            <a:off x="7467700" y="2311666"/>
            <a:ext cx="288000" cy="288000"/>
          </a:xfrm>
          <a:prstGeom prst="ellips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2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B1E4B0C2-05E1-5AE2-4CC4-F515A2FA37B7}"/>
              </a:ext>
            </a:extLst>
          </p:cNvPr>
          <p:cNvSpPr/>
          <p:nvPr/>
        </p:nvSpPr>
        <p:spPr>
          <a:xfrm>
            <a:off x="5340445" y="3808967"/>
            <a:ext cx="288000" cy="28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3</a:t>
            </a: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B309A0F7-5F88-C7C1-008E-368704617979}"/>
              </a:ext>
            </a:extLst>
          </p:cNvPr>
          <p:cNvSpPr/>
          <p:nvPr/>
        </p:nvSpPr>
        <p:spPr>
          <a:xfrm>
            <a:off x="8370345" y="1040181"/>
            <a:ext cx="288000" cy="288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4</a:t>
            </a: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3616B6B6-CF71-B9AC-DEEF-5C2DC3C1778A}"/>
              </a:ext>
            </a:extLst>
          </p:cNvPr>
          <p:cNvSpPr/>
          <p:nvPr/>
        </p:nvSpPr>
        <p:spPr>
          <a:xfrm>
            <a:off x="10427159" y="5631166"/>
            <a:ext cx="288000" cy="288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4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14B543E9-853C-D0FB-F1DF-8D24B9096B20}"/>
              </a:ext>
            </a:extLst>
          </p:cNvPr>
          <p:cNvSpPr/>
          <p:nvPr/>
        </p:nvSpPr>
        <p:spPr>
          <a:xfrm>
            <a:off x="5570364" y="3613166"/>
            <a:ext cx="288000" cy="288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4</a:t>
            </a: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A0CE88DC-5127-7E54-449A-8ED3ADD8C0B8}"/>
              </a:ext>
            </a:extLst>
          </p:cNvPr>
          <p:cNvSpPr/>
          <p:nvPr/>
        </p:nvSpPr>
        <p:spPr>
          <a:xfrm>
            <a:off x="434098" y="2862974"/>
            <a:ext cx="288000" cy="288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1</a:t>
            </a: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61F40175-C558-1613-C50F-9CEB4F8674E9}"/>
              </a:ext>
            </a:extLst>
          </p:cNvPr>
          <p:cNvSpPr/>
          <p:nvPr/>
        </p:nvSpPr>
        <p:spPr>
          <a:xfrm>
            <a:off x="434098" y="3630227"/>
            <a:ext cx="288000" cy="288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2</a:t>
            </a: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4127C09A-06ED-1A5D-253B-1CD52C9E1933}"/>
              </a:ext>
            </a:extLst>
          </p:cNvPr>
          <p:cNvSpPr/>
          <p:nvPr/>
        </p:nvSpPr>
        <p:spPr>
          <a:xfrm>
            <a:off x="434098" y="4588733"/>
            <a:ext cx="288000" cy="28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3</a:t>
            </a: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2E2BA7F6-3225-624C-43C8-B26CBA442186}"/>
              </a:ext>
            </a:extLst>
          </p:cNvPr>
          <p:cNvSpPr/>
          <p:nvPr/>
        </p:nvSpPr>
        <p:spPr>
          <a:xfrm>
            <a:off x="434098" y="5177110"/>
            <a:ext cx="288000" cy="288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4</a:t>
            </a:r>
          </a:p>
        </p:txBody>
      </p:sp>
      <p:sp>
        <p:nvSpPr>
          <p:cNvPr id="9" name="Espace réservé du numéro de diapositive 3">
            <a:extLst>
              <a:ext uri="{FF2B5EF4-FFF2-40B4-BE49-F238E27FC236}">
                <a16:creationId xmlns:a16="http://schemas.microsoft.com/office/drawing/2014/main" id="{99FD56A8-2DB0-A139-B000-C37EA8A79E6D}"/>
              </a:ext>
            </a:extLst>
          </p:cNvPr>
          <p:cNvSpPr txBox="1">
            <a:spLocks/>
          </p:cNvSpPr>
          <p:nvPr/>
        </p:nvSpPr>
        <p:spPr>
          <a:xfrm>
            <a:off x="11509375" y="0"/>
            <a:ext cx="682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fld id="{00000000-1234-1234-1234-123412341234}" type="slidenum">
              <a:rPr lang="fr-FR" sz="1050" b="1" smtClean="0">
                <a:solidFill>
                  <a:prstClr val="black"/>
                </a:solidFill>
                <a:latin typeface="Trebuchet MS"/>
                <a:sym typeface="Trebuchet MS"/>
              </a:rPr>
              <a:pPr defTabSz="457200">
                <a:defRPr/>
              </a:pPr>
              <a:t>18</a:t>
            </a:fld>
            <a:endParaRPr lang="fr-FR" sz="1050" b="1">
              <a:solidFill>
                <a:prstClr val="black"/>
              </a:solidFill>
              <a:latin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4622939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Une image contenant logo,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A2F3976-D7CA-7CDA-F358-C860AC5303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9049" y="3577592"/>
            <a:ext cx="3282950" cy="3282950"/>
          </a:xfrm>
          <a:prstGeom prst="rect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6F9D2AA5-D35A-F982-4447-AA1991A9F707}"/>
              </a:ext>
            </a:extLst>
          </p:cNvPr>
          <p:cNvSpPr txBox="1">
            <a:spLocks/>
          </p:cNvSpPr>
          <p:nvPr/>
        </p:nvSpPr>
        <p:spPr>
          <a:xfrm>
            <a:off x="0" y="944563"/>
            <a:ext cx="12191999" cy="83767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600" b="1">
                <a:solidFill>
                  <a:schemeClr val="accent1"/>
                </a:solidFill>
                <a:latin typeface="Brockmann" pitchFamily="50" charset="0"/>
              </a:rPr>
              <a:t>Au-delà de GOCO</a:t>
            </a:r>
            <a:r>
              <a:rPr lang="fr-FR" sz="3600" b="1" baseline="-25000">
                <a:solidFill>
                  <a:schemeClr val="accent1"/>
                </a:solidFill>
                <a:latin typeface="Brockmann" pitchFamily="50" charset="0"/>
              </a:rPr>
              <a:t>2</a:t>
            </a:r>
            <a:r>
              <a:rPr lang="fr-FR" sz="3600" b="1">
                <a:solidFill>
                  <a:schemeClr val="accent1"/>
                </a:solidFill>
                <a:latin typeface="Brockmann" pitchFamily="50" charset="0"/>
              </a:rPr>
              <a:t> : </a:t>
            </a:r>
            <a:r>
              <a:rPr lang="fr-FR" sz="3600" b="1">
                <a:latin typeface="Brockmann" pitchFamily="50" charset="0"/>
              </a:rPr>
              <a:t>valorisation, transport</a:t>
            </a:r>
            <a:br>
              <a:rPr lang="fr-FR" sz="3600" b="1">
                <a:latin typeface="Brockmann" pitchFamily="50" charset="0"/>
              </a:rPr>
            </a:br>
            <a:r>
              <a:rPr lang="fr-FR" sz="3600" b="1">
                <a:latin typeface="Brockmann" pitchFamily="50" charset="0"/>
              </a:rPr>
              <a:t>maritime, stockage géologique permanent</a:t>
            </a:r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8CB35A52-3538-97DA-4F10-7DBE909C01CF}"/>
              </a:ext>
            </a:extLst>
          </p:cNvPr>
          <p:cNvSpPr txBox="1">
            <a:spLocks/>
          </p:cNvSpPr>
          <p:nvPr/>
        </p:nvSpPr>
        <p:spPr>
          <a:xfrm>
            <a:off x="623886" y="3429000"/>
            <a:ext cx="4903152" cy="15443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" indent="0">
              <a:buFont typeface="Arial" panose="020B0604020202020204" pitchFamily="34" charset="0"/>
              <a:buNone/>
            </a:pPr>
            <a:r>
              <a:rPr lang="fr-FR" sz="2000">
                <a:latin typeface="Brockmann" pitchFamily="50" charset="0"/>
              </a:rPr>
              <a:t>Une partie du CO</a:t>
            </a:r>
            <a:r>
              <a:rPr lang="fr-FR" sz="2000" baseline="-25000">
                <a:latin typeface="Brockmann" pitchFamily="50" charset="0"/>
              </a:rPr>
              <a:t>2</a:t>
            </a:r>
            <a:r>
              <a:rPr lang="fr-FR" sz="2000">
                <a:latin typeface="Brockmann" pitchFamily="50" charset="0"/>
              </a:rPr>
              <a:t> pourrait être </a:t>
            </a:r>
            <a:r>
              <a:rPr lang="fr-FR" sz="2000" u="sng">
                <a:latin typeface="Brockmann" pitchFamily="50" charset="0"/>
              </a:rPr>
              <a:t>valorisée</a:t>
            </a:r>
            <a:r>
              <a:rPr lang="fr-FR" sz="2000">
                <a:latin typeface="Brockmann" pitchFamily="50" charset="0"/>
              </a:rPr>
              <a:t> à Montoir-de-Bretagne pour produire des e-carburants</a:t>
            </a:r>
            <a:endParaRPr lang="fr-FR" sz="1600">
              <a:solidFill>
                <a:schemeClr val="dk1"/>
              </a:solidFill>
              <a:latin typeface="Brockmann" pitchFamily="50" charset="0"/>
              <a:sym typeface="Trebuchet MS"/>
            </a:endParaRPr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EE2D1839-0A77-A358-3B16-E52C58A5A7B4}"/>
              </a:ext>
            </a:extLst>
          </p:cNvPr>
          <p:cNvSpPr txBox="1">
            <a:spLocks/>
          </p:cNvSpPr>
          <p:nvPr/>
        </p:nvSpPr>
        <p:spPr>
          <a:xfrm>
            <a:off x="6664962" y="3429000"/>
            <a:ext cx="4903152" cy="15443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" indent="0" algn="r">
              <a:buFont typeface="Arial" panose="020B0604020202020204" pitchFamily="34" charset="0"/>
              <a:buNone/>
            </a:pPr>
            <a:r>
              <a:rPr lang="fr-FR" sz="2000">
                <a:latin typeface="Brockmann" pitchFamily="50" charset="0"/>
              </a:rPr>
              <a:t>L’essentiel du CO</a:t>
            </a:r>
            <a:r>
              <a:rPr lang="fr-FR" sz="2000" baseline="-25000">
                <a:latin typeface="Brockmann" pitchFamily="50" charset="0"/>
              </a:rPr>
              <a:t>2</a:t>
            </a:r>
            <a:r>
              <a:rPr lang="fr-FR" sz="2000">
                <a:latin typeface="Brockmann" pitchFamily="50" charset="0"/>
              </a:rPr>
              <a:t> sera transporté par voie maritime jusqu’à des sites de </a:t>
            </a:r>
            <a:r>
              <a:rPr lang="fr-FR" sz="2000" u="sng">
                <a:latin typeface="Brockmann" pitchFamily="50" charset="0"/>
              </a:rPr>
              <a:t>stockage géologique permanent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4F2E03C-31B6-76F7-03A7-E96D1CD44B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3526" y="2321415"/>
            <a:ext cx="1104945" cy="1107585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cxnSp>
        <p:nvCxnSpPr>
          <p:cNvPr id="9" name="Connecteur : en angle 8">
            <a:extLst>
              <a:ext uri="{FF2B5EF4-FFF2-40B4-BE49-F238E27FC236}">
                <a16:creationId xmlns:a16="http://schemas.microsoft.com/office/drawing/2014/main" id="{90367A80-C248-60D8-D218-FD442D23A678}"/>
              </a:ext>
            </a:extLst>
          </p:cNvPr>
          <p:cNvCxnSpPr>
            <a:cxnSpLocks/>
            <a:stCxn id="7" idx="1"/>
            <a:endCxn id="5" idx="0"/>
          </p:cNvCxnSpPr>
          <p:nvPr/>
        </p:nvCxnSpPr>
        <p:spPr>
          <a:xfrm rot="10800000" flipV="1">
            <a:off x="3075462" y="2875208"/>
            <a:ext cx="2468064" cy="553792"/>
          </a:xfrm>
          <a:prstGeom prst="bentConnector2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 : en angle 9">
            <a:extLst>
              <a:ext uri="{FF2B5EF4-FFF2-40B4-BE49-F238E27FC236}">
                <a16:creationId xmlns:a16="http://schemas.microsoft.com/office/drawing/2014/main" id="{E4FDD277-15CF-B162-86DB-C7B0EF55BCB3}"/>
              </a:ext>
            </a:extLst>
          </p:cNvPr>
          <p:cNvCxnSpPr>
            <a:cxnSpLocks/>
            <a:stCxn id="7" idx="3"/>
            <a:endCxn id="6" idx="0"/>
          </p:cNvCxnSpPr>
          <p:nvPr/>
        </p:nvCxnSpPr>
        <p:spPr>
          <a:xfrm>
            <a:off x="6648471" y="2875208"/>
            <a:ext cx="2468067" cy="553792"/>
          </a:xfrm>
          <a:prstGeom prst="bentConnector2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2">
            <a:extLst>
              <a:ext uri="{FF2B5EF4-FFF2-40B4-BE49-F238E27FC236}">
                <a16:creationId xmlns:a16="http://schemas.microsoft.com/office/drawing/2014/main" id="{CF768B4E-19AC-1CC7-20C8-3C488984DE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196" b="23524"/>
          <a:stretch>
            <a:fillRect/>
          </a:stretch>
        </p:blipFill>
        <p:spPr bwMode="auto">
          <a:xfrm>
            <a:off x="843075" y="4521971"/>
            <a:ext cx="1899921" cy="1139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3186082-1FCC-5942-2FE2-2DAA9D0F3629}"/>
              </a:ext>
            </a:extLst>
          </p:cNvPr>
          <p:cNvSpPr txBox="1"/>
          <p:nvPr/>
        </p:nvSpPr>
        <p:spPr>
          <a:xfrm>
            <a:off x="2742996" y="5570222"/>
            <a:ext cx="2127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>
                <a:latin typeface="Brockmann" pitchFamily="50" charset="0"/>
              </a:rPr>
              <a:t>Green </a:t>
            </a:r>
            <a:r>
              <a:rPr lang="fr-FR" sz="2400" b="1" err="1">
                <a:latin typeface="Brockmann" pitchFamily="50" charset="0"/>
              </a:rPr>
              <a:t>Coast</a:t>
            </a:r>
            <a:endParaRPr lang="fr-FR" sz="2400" b="1">
              <a:latin typeface="Brockmann" pitchFamily="50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CF705933-D29A-49ED-5F6B-7F078C819D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16556" y="5260707"/>
            <a:ext cx="1626870" cy="309515"/>
          </a:xfrm>
          <a:prstGeom prst="rect">
            <a:avLst/>
          </a:prstGeom>
        </p:spPr>
      </p:pic>
      <p:sp>
        <p:nvSpPr>
          <p:cNvPr id="2" name="Espace réservé du numéro de diapositive 3">
            <a:extLst>
              <a:ext uri="{FF2B5EF4-FFF2-40B4-BE49-F238E27FC236}">
                <a16:creationId xmlns:a16="http://schemas.microsoft.com/office/drawing/2014/main" id="{22654F87-78BE-EE53-FD7B-042964BBEC98}"/>
              </a:ext>
            </a:extLst>
          </p:cNvPr>
          <p:cNvSpPr txBox="1">
            <a:spLocks/>
          </p:cNvSpPr>
          <p:nvPr/>
        </p:nvSpPr>
        <p:spPr>
          <a:xfrm>
            <a:off x="11509375" y="0"/>
            <a:ext cx="682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fld id="{00000000-1234-1234-1234-123412341234}" type="slidenum">
              <a:rPr lang="fr-FR" sz="1050" b="1" smtClean="0">
                <a:solidFill>
                  <a:prstClr val="black"/>
                </a:solidFill>
                <a:latin typeface="Trebuchet MS"/>
                <a:sym typeface="Trebuchet MS"/>
              </a:rPr>
              <a:pPr defTabSz="457200">
                <a:defRPr/>
              </a:pPr>
              <a:t>19</a:t>
            </a:fld>
            <a:endParaRPr lang="fr-FR" sz="1050" b="1">
              <a:solidFill>
                <a:prstClr val="black"/>
              </a:solidFill>
              <a:latin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9104809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966C18-8491-0401-9343-6F1C536947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57F0FFEF-A0D2-E3D5-8B49-B51614A439D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431" b="1233"/>
          <a:stretch>
            <a:fillRect/>
          </a:stretch>
        </p:blipFill>
        <p:spPr>
          <a:xfrm>
            <a:off x="5132865" y="0"/>
            <a:ext cx="7059136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FF4D2F0-19B6-B860-C7A8-5C4B5CA1A0B1}"/>
              </a:ext>
            </a:extLst>
          </p:cNvPr>
          <p:cNvSpPr txBox="1">
            <a:spLocks/>
          </p:cNvSpPr>
          <p:nvPr/>
        </p:nvSpPr>
        <p:spPr>
          <a:xfrm>
            <a:off x="110541" y="518080"/>
            <a:ext cx="4903152" cy="83767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600" b="1">
                <a:solidFill>
                  <a:schemeClr val="accent1"/>
                </a:solidFill>
                <a:latin typeface="Brockmann" pitchFamily="50" charset="0"/>
              </a:rPr>
              <a:t>Le stockage du CO</a:t>
            </a:r>
            <a:r>
              <a:rPr lang="fr-FR" sz="3600" b="1" baseline="-25000">
                <a:solidFill>
                  <a:schemeClr val="accent1"/>
                </a:solidFill>
                <a:latin typeface="Brockmann" pitchFamily="50" charset="0"/>
              </a:rPr>
              <a:t>2</a:t>
            </a:r>
            <a:endParaRPr lang="fr-FR" sz="3600" b="1" baseline="-25000">
              <a:latin typeface="Brockmann" pitchFamily="50" charset="0"/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8342BFB-D538-079B-C87A-2727B419032B}"/>
              </a:ext>
            </a:extLst>
          </p:cNvPr>
          <p:cNvSpPr txBox="1">
            <a:spLocks/>
          </p:cNvSpPr>
          <p:nvPr/>
        </p:nvSpPr>
        <p:spPr>
          <a:xfrm>
            <a:off x="259187" y="1326901"/>
            <a:ext cx="4814092" cy="10464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" indent="0">
              <a:buNone/>
            </a:pPr>
            <a:r>
              <a:rPr lang="fr-FR" sz="1800">
                <a:latin typeface="Brockmann" pitchFamily="50" charset="0"/>
              </a:rPr>
              <a:t>Une activité qui </a:t>
            </a:r>
            <a:r>
              <a:rPr lang="fr-FR" sz="1800" b="1">
                <a:latin typeface="Brockmann" pitchFamily="50" charset="0"/>
              </a:rPr>
              <a:t>existe depuis plusieurs décennies… </a:t>
            </a:r>
            <a:r>
              <a:rPr lang="fr-FR" sz="1800">
                <a:latin typeface="Brockmann" pitchFamily="50" charset="0"/>
              </a:rPr>
              <a:t>et</a:t>
            </a:r>
            <a:r>
              <a:rPr lang="fr-FR" sz="1800" b="1">
                <a:latin typeface="Brockmann" pitchFamily="50" charset="0"/>
              </a:rPr>
              <a:t> </a:t>
            </a:r>
            <a:r>
              <a:rPr lang="fr-FR" sz="1800">
                <a:latin typeface="Brockmann" pitchFamily="50" charset="0"/>
              </a:rPr>
              <a:t>qui </a:t>
            </a:r>
            <a:r>
              <a:rPr lang="fr-FR" sz="1800" b="1">
                <a:latin typeface="Brockmann" pitchFamily="50" charset="0"/>
              </a:rPr>
              <a:t>va se développer pour la décarbonation de l’industrie</a:t>
            </a:r>
            <a:endParaRPr lang="fr-FR" sz="1800" b="1">
              <a:solidFill>
                <a:schemeClr val="dk1"/>
              </a:solidFill>
              <a:latin typeface="Brockmann" pitchFamily="50" charset="0"/>
              <a:sym typeface="Trebuchet MS"/>
            </a:endParaRPr>
          </a:p>
          <a:p>
            <a:pPr marL="137160" indent="0">
              <a:buFont typeface="Arial" panose="020B0604020202020204" pitchFamily="34" charset="0"/>
              <a:buNone/>
            </a:pPr>
            <a:endParaRPr lang="fr-FR" sz="1600" b="1">
              <a:solidFill>
                <a:schemeClr val="dk1"/>
              </a:solidFill>
              <a:latin typeface="Brockmann" pitchFamily="50" charset="0"/>
              <a:sym typeface="Trebuchet M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447B89F-EDE6-C6E6-7787-DF5B461D08BB}"/>
              </a:ext>
            </a:extLst>
          </p:cNvPr>
          <p:cNvSpPr txBox="1"/>
          <p:nvPr/>
        </p:nvSpPr>
        <p:spPr>
          <a:xfrm>
            <a:off x="531145" y="2710026"/>
            <a:ext cx="388112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>
                <a:solidFill>
                  <a:schemeClr val="accent5"/>
                </a:solidFill>
                <a:latin typeface="Brockmann" pitchFamily="50" charset="0"/>
              </a:rPr>
              <a:t>45 installations opérationnelles</a:t>
            </a:r>
            <a:br>
              <a:rPr lang="fr-FR" sz="1600">
                <a:solidFill>
                  <a:schemeClr val="accent5"/>
                </a:solidFill>
                <a:latin typeface="Brockmann" pitchFamily="50" charset="0"/>
              </a:rPr>
            </a:br>
            <a:r>
              <a:rPr lang="fr-FR" sz="1600">
                <a:solidFill>
                  <a:schemeClr val="accent5"/>
                </a:solidFill>
                <a:latin typeface="Brockmann" pitchFamily="50" charset="0"/>
              </a:rPr>
              <a:t>à travers le monde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567C259-59A3-3E95-3D5B-FC04CDD7D2F5}"/>
              </a:ext>
            </a:extLst>
          </p:cNvPr>
          <p:cNvSpPr txBox="1"/>
          <p:nvPr/>
        </p:nvSpPr>
        <p:spPr>
          <a:xfrm>
            <a:off x="1331087" y="3532422"/>
            <a:ext cx="3321935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>
                <a:solidFill>
                  <a:schemeClr val="accent5"/>
                </a:solidFill>
                <a:latin typeface="Brockmann" pitchFamily="50" charset="0"/>
              </a:rPr>
              <a:t>Depuis 1996 :</a:t>
            </a:r>
          </a:p>
          <a:p>
            <a:pPr algn="r"/>
            <a:r>
              <a:rPr lang="fr-FR" sz="2000" b="1">
                <a:solidFill>
                  <a:schemeClr val="accent5"/>
                </a:solidFill>
                <a:latin typeface="Brockmann" pitchFamily="50" charset="0"/>
              </a:rPr>
              <a:t>20 millions de tonnes de CO</a:t>
            </a:r>
            <a:r>
              <a:rPr lang="fr-FR" sz="2000" b="1" baseline="-25000">
                <a:solidFill>
                  <a:schemeClr val="accent5"/>
                </a:solidFill>
                <a:latin typeface="Brockmann" pitchFamily="50" charset="0"/>
              </a:rPr>
              <a:t>2</a:t>
            </a:r>
            <a:r>
              <a:rPr lang="fr-FR" sz="2000" b="1">
                <a:solidFill>
                  <a:schemeClr val="accent5"/>
                </a:solidFill>
                <a:latin typeface="Brockmann" pitchFamily="50" charset="0"/>
              </a:rPr>
              <a:t> stockées </a:t>
            </a:r>
          </a:p>
          <a:p>
            <a:pPr algn="r"/>
            <a:r>
              <a:rPr lang="fr-FR">
                <a:solidFill>
                  <a:schemeClr val="accent5"/>
                </a:solidFill>
                <a:latin typeface="Brockmann" pitchFamily="50" charset="0"/>
              </a:rPr>
              <a:t>à </a:t>
            </a:r>
            <a:r>
              <a:rPr lang="fr-FR" err="1">
                <a:solidFill>
                  <a:schemeClr val="accent5"/>
                </a:solidFill>
                <a:latin typeface="Brockmann" pitchFamily="50" charset="0"/>
              </a:rPr>
              <a:t>Sleipner</a:t>
            </a:r>
            <a:r>
              <a:rPr lang="fr-FR">
                <a:solidFill>
                  <a:schemeClr val="accent5"/>
                </a:solidFill>
                <a:latin typeface="Brockmann" pitchFamily="50" charset="0"/>
              </a:rPr>
              <a:t> (1) en Norvège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5FB682B-16EB-3B4D-B824-00EB43A4D11A}"/>
              </a:ext>
            </a:extLst>
          </p:cNvPr>
          <p:cNvSpPr txBox="1"/>
          <p:nvPr/>
        </p:nvSpPr>
        <p:spPr>
          <a:xfrm>
            <a:off x="462852" y="5101714"/>
            <a:ext cx="419017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>
                <a:solidFill>
                  <a:schemeClr val="accent5"/>
                </a:solidFill>
                <a:latin typeface="Brockmann" pitchFamily="50" charset="0"/>
              </a:rPr>
              <a:t>2025 : </a:t>
            </a:r>
          </a:p>
          <a:p>
            <a:r>
              <a:rPr lang="fr-FR" sz="1600">
                <a:solidFill>
                  <a:schemeClr val="accent5"/>
                </a:solidFill>
                <a:latin typeface="Brockmann" pitchFamily="50" charset="0"/>
              </a:rPr>
              <a:t>stockage des premières tonnes de CO</a:t>
            </a:r>
            <a:r>
              <a:rPr lang="fr-FR" sz="1600" baseline="-25000">
                <a:solidFill>
                  <a:schemeClr val="accent5"/>
                </a:solidFill>
                <a:latin typeface="Brockmann" pitchFamily="50" charset="0"/>
              </a:rPr>
              <a:t>2</a:t>
            </a:r>
            <a:br>
              <a:rPr lang="fr-FR" sz="1600">
                <a:solidFill>
                  <a:schemeClr val="accent5"/>
                </a:solidFill>
                <a:latin typeface="Brockmann" pitchFamily="50" charset="0"/>
              </a:rPr>
            </a:br>
            <a:r>
              <a:rPr lang="fr-FR" sz="1600">
                <a:solidFill>
                  <a:schemeClr val="accent5"/>
                </a:solidFill>
                <a:latin typeface="Brockmann" pitchFamily="50" charset="0"/>
              </a:rPr>
              <a:t>d’une </a:t>
            </a:r>
            <a:r>
              <a:rPr lang="fr-FR" sz="1600" b="1">
                <a:solidFill>
                  <a:schemeClr val="accent5"/>
                </a:solidFill>
                <a:latin typeface="Brockmann" pitchFamily="50" charset="0"/>
              </a:rPr>
              <a:t>cimenterie norvégienne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FB7DED8-9765-E6C2-01E4-AC445F1B4120}"/>
              </a:ext>
            </a:extLst>
          </p:cNvPr>
          <p:cNvSpPr txBox="1"/>
          <p:nvPr/>
        </p:nvSpPr>
        <p:spPr>
          <a:xfrm>
            <a:off x="6455877" y="138484"/>
            <a:ext cx="267956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>
                <a:solidFill>
                  <a:schemeClr val="accent5"/>
                </a:solidFill>
                <a:latin typeface="Brockmann" pitchFamily="50" charset="0"/>
              </a:rPr>
              <a:t>119 projets</a:t>
            </a:r>
            <a:br>
              <a:rPr lang="fr-FR" sz="1600" b="1">
                <a:solidFill>
                  <a:schemeClr val="accent5"/>
                </a:solidFill>
                <a:latin typeface="Brockmann" pitchFamily="50" charset="0"/>
              </a:rPr>
            </a:br>
            <a:r>
              <a:rPr lang="fr-FR" sz="1600">
                <a:solidFill>
                  <a:schemeClr val="accent5"/>
                </a:solidFill>
                <a:latin typeface="Brockmann" pitchFamily="50" charset="0"/>
              </a:rPr>
              <a:t>en développement</a:t>
            </a:r>
            <a:br>
              <a:rPr lang="fr-FR" sz="1600">
                <a:solidFill>
                  <a:schemeClr val="accent5"/>
                </a:solidFill>
                <a:latin typeface="Brockmann" pitchFamily="50" charset="0"/>
              </a:rPr>
            </a:br>
            <a:r>
              <a:rPr lang="fr-FR" sz="1600">
                <a:solidFill>
                  <a:schemeClr val="accent5"/>
                </a:solidFill>
                <a:latin typeface="Brockmann" pitchFamily="50" charset="0"/>
              </a:rPr>
              <a:t>dans l’UE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3CEE8BD-8899-E3DE-37F9-96805612AD10}"/>
              </a:ext>
            </a:extLst>
          </p:cNvPr>
          <p:cNvSpPr txBox="1"/>
          <p:nvPr/>
        </p:nvSpPr>
        <p:spPr>
          <a:xfrm>
            <a:off x="8022624" y="5934670"/>
            <a:ext cx="4169376" cy="923330"/>
          </a:xfrm>
          <a:prstGeom prst="rect">
            <a:avLst/>
          </a:prstGeom>
          <a:solidFill>
            <a:srgbClr val="EEEEEF"/>
          </a:solidFill>
        </p:spPr>
        <p:txBody>
          <a:bodyPr wrap="square">
            <a:spAutoFit/>
          </a:bodyPr>
          <a:lstStyle/>
          <a:p>
            <a:pPr algn="r"/>
            <a:r>
              <a:rPr lang="fr-FR" sz="2000">
                <a:solidFill>
                  <a:schemeClr val="accent5"/>
                </a:solidFill>
                <a:latin typeface="Brockmann" pitchFamily="50" charset="0"/>
              </a:rPr>
              <a:t>D’ici 2030 : </a:t>
            </a:r>
          </a:p>
          <a:p>
            <a:pPr algn="r"/>
            <a:r>
              <a:rPr lang="fr-FR" b="1">
                <a:solidFill>
                  <a:schemeClr val="accent5"/>
                </a:solidFill>
                <a:latin typeface="Brockmann" pitchFamily="50" charset="0"/>
              </a:rPr>
              <a:t>50 millions de tonnes par an</a:t>
            </a:r>
          </a:p>
          <a:p>
            <a:pPr algn="r"/>
            <a:r>
              <a:rPr lang="fr-FR" sz="1600" b="1">
                <a:solidFill>
                  <a:schemeClr val="accent5"/>
                </a:solidFill>
                <a:latin typeface="Brockmann" pitchFamily="50" charset="0"/>
              </a:rPr>
              <a:t>de capacités de stockage 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4FE37646-CB64-DAA0-F366-27CC3C2D488A}"/>
              </a:ext>
            </a:extLst>
          </p:cNvPr>
          <p:cNvSpPr/>
          <p:nvPr/>
        </p:nvSpPr>
        <p:spPr>
          <a:xfrm>
            <a:off x="7200900" y="2411730"/>
            <a:ext cx="331470" cy="332024"/>
          </a:xfrm>
          <a:prstGeom prst="ellipse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E9D820B-F3F4-8FBA-2353-930E6A3377A5}"/>
              </a:ext>
            </a:extLst>
          </p:cNvPr>
          <p:cNvSpPr txBox="1">
            <a:spLocks/>
          </p:cNvSpPr>
          <p:nvPr/>
        </p:nvSpPr>
        <p:spPr>
          <a:xfrm>
            <a:off x="11509375" y="0"/>
            <a:ext cx="682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fld id="{00000000-1234-1234-1234-123412341234}" type="slidenum">
              <a:rPr lang="fr-FR" sz="1050" b="1" smtClean="0">
                <a:solidFill>
                  <a:prstClr val="black"/>
                </a:solidFill>
                <a:latin typeface="Trebuchet MS"/>
                <a:sym typeface="Trebuchet MS"/>
              </a:rPr>
              <a:pPr defTabSz="457200">
                <a:defRPr/>
              </a:pPr>
              <a:t>20</a:t>
            </a:fld>
            <a:endParaRPr lang="fr-FR" sz="1050" b="1">
              <a:solidFill>
                <a:prstClr val="black"/>
              </a:solidFill>
              <a:latin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8957594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E67F82E-97A7-D3E2-4E1B-8D05572F13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2000" y="1269000"/>
            <a:ext cx="4320000" cy="432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EA11A45-F771-EB0D-1058-BBC1B87E66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9000"/>
            <a:ext cx="4320000" cy="4320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67052F5-6A92-3E18-4881-8AC53C4876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6000" y="1269000"/>
            <a:ext cx="4320000" cy="4320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1575D2D-4408-333D-5C51-ED4E5978DE9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944563"/>
            <a:ext cx="10515600" cy="1325562"/>
          </a:xfrm>
        </p:spPr>
        <p:txBody>
          <a:bodyPr anchor="t">
            <a:normAutofit/>
          </a:bodyPr>
          <a:lstStyle/>
          <a:p>
            <a:pPr algn="ctr"/>
            <a:r>
              <a:rPr lang="fr-FR" sz="3600" b="1" noProof="0">
                <a:solidFill>
                  <a:schemeClr val="tx1"/>
                </a:solidFill>
                <a:latin typeface="Brockmann" pitchFamily="50" charset="0"/>
              </a:rPr>
              <a:t>GOCO</a:t>
            </a:r>
            <a:r>
              <a:rPr lang="fr-FR" sz="3600" b="1" baseline="-25000" noProof="0">
                <a:solidFill>
                  <a:schemeClr val="tx1"/>
                </a:solidFill>
                <a:latin typeface="Brockmann" pitchFamily="50" charset="0"/>
              </a:rPr>
              <a:t>2</a:t>
            </a:r>
            <a:r>
              <a:rPr lang="fr-FR" sz="3600" b="1" noProof="0">
                <a:solidFill>
                  <a:schemeClr val="tx1"/>
                </a:solidFill>
                <a:latin typeface="Brockmann" pitchFamily="50" charset="0"/>
              </a:rPr>
              <a:t> : principaux </a:t>
            </a:r>
            <a:r>
              <a:rPr lang="fr-FR" sz="3600" b="1" noProof="0">
                <a:solidFill>
                  <a:schemeClr val="accent1"/>
                </a:solidFill>
                <a:latin typeface="Brockmann" pitchFamily="50" charset="0"/>
              </a:rPr>
              <a:t>effets attendus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FE9CC72-F677-71B6-FFD1-2A33E66D57F2}"/>
              </a:ext>
            </a:extLst>
          </p:cNvPr>
          <p:cNvSpPr txBox="1"/>
          <p:nvPr/>
        </p:nvSpPr>
        <p:spPr>
          <a:xfrm>
            <a:off x="540000" y="4662412"/>
            <a:ext cx="3240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noProof="0">
                <a:latin typeface="Brockmann" pitchFamily="50" charset="0"/>
              </a:rPr>
              <a:t>2,2 millions de tonnes</a:t>
            </a:r>
            <a:br>
              <a:rPr lang="fr-FR" sz="2000" b="1" noProof="0">
                <a:latin typeface="Brockmann" pitchFamily="50" charset="0"/>
              </a:rPr>
            </a:br>
            <a:r>
              <a:rPr lang="fr-FR" sz="2000" b="1" noProof="0">
                <a:latin typeface="Brockmann" pitchFamily="50" charset="0"/>
              </a:rPr>
              <a:t>de CO</a:t>
            </a:r>
            <a:r>
              <a:rPr lang="fr-FR" sz="2000" b="1" baseline="-25000" noProof="0">
                <a:latin typeface="Brockmann" pitchFamily="50" charset="0"/>
              </a:rPr>
              <a:t>2</a:t>
            </a:r>
            <a:r>
              <a:rPr lang="fr-FR" sz="2000" b="1" noProof="0">
                <a:latin typeface="Brockmann" pitchFamily="50" charset="0"/>
              </a:rPr>
              <a:t> évitées</a:t>
            </a:r>
            <a:br>
              <a:rPr lang="fr-FR" sz="2000" b="1" noProof="0">
                <a:latin typeface="Brockmann" pitchFamily="50" charset="0"/>
              </a:rPr>
            </a:br>
            <a:r>
              <a:rPr lang="fr-FR" sz="2000" b="1" noProof="0">
                <a:latin typeface="Brockmann" pitchFamily="50" charset="0"/>
              </a:rPr>
              <a:t>chaque année</a:t>
            </a:r>
            <a:endParaRPr lang="fr-FR" sz="2000" noProof="0">
              <a:latin typeface="Brockmann" pitchFamily="50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D668A38-CA30-EE58-190E-5D5D4E110F81}"/>
              </a:ext>
            </a:extLst>
          </p:cNvPr>
          <p:cNvSpPr txBox="1"/>
          <p:nvPr/>
        </p:nvSpPr>
        <p:spPr>
          <a:xfrm>
            <a:off x="4476000" y="4662412"/>
            <a:ext cx="3240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noProof="0">
                <a:latin typeface="Brockmann" pitchFamily="50" charset="0"/>
              </a:rPr>
              <a:t>Pérenniser des</a:t>
            </a:r>
            <a:br>
              <a:rPr lang="fr-FR" sz="2000" b="1" noProof="0">
                <a:latin typeface="Brockmann" pitchFamily="50" charset="0"/>
              </a:rPr>
            </a:br>
            <a:r>
              <a:rPr lang="fr-FR" sz="2000" b="1" noProof="0">
                <a:latin typeface="Brockmann" pitchFamily="50" charset="0"/>
              </a:rPr>
              <a:t>usines locales stratégiques</a:t>
            </a:r>
            <a:endParaRPr lang="fr-FR" sz="2000" noProof="0">
              <a:latin typeface="Brockmann" pitchFamily="50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1B2297C-3050-0020-98AD-A4F7C67C4096}"/>
              </a:ext>
            </a:extLst>
          </p:cNvPr>
          <p:cNvSpPr txBox="1"/>
          <p:nvPr/>
        </p:nvSpPr>
        <p:spPr>
          <a:xfrm>
            <a:off x="8412000" y="4662412"/>
            <a:ext cx="3240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7160" indent="0" algn="ctr">
              <a:buNone/>
            </a:pPr>
            <a:r>
              <a:rPr lang="fr-FR" sz="2000" b="1" noProof="0">
                <a:latin typeface="Brockmann" pitchFamily="50" charset="0"/>
              </a:rPr>
              <a:t>Permettre l’émergence d’une économie régionale du CO</a:t>
            </a:r>
            <a:r>
              <a:rPr lang="fr-FR" sz="2000" b="1" baseline="-25000" noProof="0">
                <a:latin typeface="Brockmann" pitchFamily="50" charset="0"/>
              </a:rPr>
              <a:t>2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0C3ABFB-6018-CB6F-02D3-8BBCEDFB4AE6}"/>
              </a:ext>
            </a:extLst>
          </p:cNvPr>
          <p:cNvSpPr txBox="1">
            <a:spLocks/>
          </p:cNvSpPr>
          <p:nvPr/>
        </p:nvSpPr>
        <p:spPr>
          <a:xfrm>
            <a:off x="11509375" y="0"/>
            <a:ext cx="682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fld id="{00000000-1234-1234-1234-123412341234}" type="slidenum">
              <a:rPr lang="fr-FR" sz="1050" b="1" smtClean="0">
                <a:solidFill>
                  <a:prstClr val="black"/>
                </a:solidFill>
                <a:latin typeface="Trebuchet MS"/>
                <a:sym typeface="Trebuchet MS"/>
              </a:rPr>
              <a:pPr defTabSz="457200">
                <a:defRPr/>
              </a:pPr>
              <a:t>21</a:t>
            </a:fld>
            <a:endParaRPr lang="fr-FR" sz="1050" b="1">
              <a:solidFill>
                <a:prstClr val="black"/>
              </a:solidFill>
              <a:latin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0853344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9BE06AF-2364-4EFF-AF88-849286CFBBE8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0" y="1820185"/>
            <a:ext cx="12192000" cy="667586"/>
          </a:xfrm>
        </p:spPr>
        <p:txBody>
          <a:bodyPr/>
          <a:lstStyle/>
          <a:p>
            <a:pPr marL="137160" indent="0" algn="ctr">
              <a:buNone/>
            </a:pPr>
            <a:r>
              <a:rPr lang="fr-FR" b="1">
                <a:latin typeface="Brockmann" pitchFamily="50" charset="0"/>
              </a:rPr>
              <a:t>GOCO</a:t>
            </a:r>
            <a:r>
              <a:rPr lang="fr-FR" b="1" baseline="-25000">
                <a:latin typeface="Brockmann" pitchFamily="50" charset="0"/>
              </a:rPr>
              <a:t>2</a:t>
            </a:r>
            <a:r>
              <a:rPr lang="fr-FR" b="1">
                <a:latin typeface="Brockmann" pitchFamily="50" charset="0"/>
              </a:rPr>
              <a:t>, un investissement global de 2,5 milliards d’euros</a:t>
            </a:r>
            <a:endParaRPr lang="fr-FR">
              <a:latin typeface="Brockmann" pitchFamily="50" charset="0"/>
            </a:endParaRPr>
          </a:p>
        </p:txBody>
      </p:sp>
      <p:pic>
        <p:nvPicPr>
          <p:cNvPr id="4" name="Image 3" descr="Une image contenant texte, Police, logo, capture d’écran&#10;&#10;Le contenu généré par l’IA peut être incorrect.">
            <a:extLst>
              <a:ext uri="{FF2B5EF4-FFF2-40B4-BE49-F238E27FC236}">
                <a16:creationId xmlns:a16="http://schemas.microsoft.com/office/drawing/2014/main" id="{C4121EB1-6817-BFD3-E1B2-58FE8A897B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0532" y="5330935"/>
            <a:ext cx="2137254" cy="102588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766971E-EA04-5713-BE51-0B3F3FF974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6224" y="4464818"/>
            <a:ext cx="3726325" cy="862530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D589A5B5-A9A5-6DA5-0FD4-AEC6D5440E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81658" y="5503451"/>
            <a:ext cx="1984854" cy="680851"/>
          </a:xfrm>
          <a:prstGeom prst="rect">
            <a:avLst/>
          </a:prstGeom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id="{D1BC2C33-00E9-FD3E-B03D-D824D3BAFCD3}"/>
              </a:ext>
            </a:extLst>
          </p:cNvPr>
          <p:cNvSpPr txBox="1">
            <a:spLocks/>
          </p:cNvSpPr>
          <p:nvPr/>
        </p:nvSpPr>
        <p:spPr>
          <a:xfrm>
            <a:off x="0" y="967423"/>
            <a:ext cx="121920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b="1">
                <a:latin typeface="Brockmann" pitchFamily="50" charset="0"/>
              </a:rPr>
              <a:t>Financement </a:t>
            </a:r>
            <a:r>
              <a:rPr lang="fr-FR" b="1">
                <a:solidFill>
                  <a:schemeClr val="accent1"/>
                </a:solidFill>
                <a:latin typeface="Brockmann" pitchFamily="50" charset="0"/>
              </a:rPr>
              <a:t>prévisionnel</a:t>
            </a:r>
          </a:p>
        </p:txBody>
      </p: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5EE54B31-CE1E-5235-D431-E9BA34219EF9}"/>
              </a:ext>
            </a:extLst>
          </p:cNvPr>
          <p:cNvSpPr txBox="1">
            <a:spLocks/>
          </p:cNvSpPr>
          <p:nvPr/>
        </p:nvSpPr>
        <p:spPr>
          <a:xfrm>
            <a:off x="623888" y="3002471"/>
            <a:ext cx="5374640" cy="15443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" indent="0">
              <a:buFont typeface="Arial" panose="020B0604020202020204" pitchFamily="34" charset="0"/>
              <a:buNone/>
            </a:pPr>
            <a:r>
              <a:rPr lang="fr-FR" sz="2400" b="1">
                <a:latin typeface="Brockmann" pitchFamily="50" charset="0"/>
              </a:rPr>
              <a:t>Des financements privés…</a:t>
            </a:r>
          </a:p>
          <a:p>
            <a:pPr marL="137160" indent="0">
              <a:buFont typeface="Arial" panose="020B0604020202020204" pitchFamily="34" charset="0"/>
              <a:buNone/>
            </a:pPr>
            <a:r>
              <a:rPr lang="fr-FR" sz="2400">
                <a:latin typeface="Brockmann" pitchFamily="50" charset="0"/>
              </a:rPr>
              <a:t>Mécanismes de capital et d’endettement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8B5B92DE-24EC-8188-DA31-025508DAE242}"/>
              </a:ext>
            </a:extLst>
          </p:cNvPr>
          <p:cNvSpPr txBox="1">
            <a:spLocks/>
          </p:cNvSpPr>
          <p:nvPr/>
        </p:nvSpPr>
        <p:spPr>
          <a:xfrm>
            <a:off x="6193472" y="3002471"/>
            <a:ext cx="5374640" cy="15443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" indent="0" algn="r">
              <a:buFont typeface="Arial" panose="020B0604020202020204" pitchFamily="34" charset="0"/>
              <a:buNone/>
            </a:pPr>
            <a:r>
              <a:rPr lang="fr-FR" sz="2400" b="1">
                <a:latin typeface="Brockmann" pitchFamily="50" charset="0"/>
              </a:rPr>
              <a:t>… et des soutiens publics</a:t>
            </a:r>
          </a:p>
          <a:p>
            <a:pPr marL="137160" indent="0" algn="r">
              <a:buFont typeface="Arial" panose="020B0604020202020204" pitchFamily="34" charset="0"/>
              <a:buNone/>
            </a:pPr>
            <a:r>
              <a:rPr lang="fr-FR" sz="2400">
                <a:latin typeface="Brockmann" pitchFamily="50" charset="0"/>
              </a:rPr>
              <a:t>Fonds européen, </a:t>
            </a:r>
            <a:r>
              <a:rPr lang="fr-FR" sz="2400" err="1">
                <a:latin typeface="Brockmann" pitchFamily="50" charset="0"/>
              </a:rPr>
              <a:t>GPID</a:t>
            </a:r>
            <a:r>
              <a:rPr lang="fr-FR" sz="2400">
                <a:latin typeface="Brockmann" pitchFamily="50" charset="0"/>
              </a:rPr>
              <a:t>, France 2030 et ZIBaC</a:t>
            </a:r>
          </a:p>
        </p:txBody>
      </p:sp>
      <p:pic>
        <p:nvPicPr>
          <p:cNvPr id="14" name="Image 13" descr="Une image contenant capture d’écran, Police, Graphique, logo&#10;&#10;Le contenu généré par l’IA peut être incorrect.">
            <a:extLst>
              <a:ext uri="{FF2B5EF4-FFF2-40B4-BE49-F238E27FC236}">
                <a16:creationId xmlns:a16="http://schemas.microsoft.com/office/drawing/2014/main" id="{7278A48E-5662-92BB-0B32-55CAC926DE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781" y="4348966"/>
            <a:ext cx="1589414" cy="900000"/>
          </a:xfrm>
          <a:prstGeom prst="rect">
            <a:avLst/>
          </a:prstGeom>
        </p:spPr>
      </p:pic>
      <p:pic>
        <p:nvPicPr>
          <p:cNvPr id="16" name="Image 15" descr="Une image contenant Graphique, capture d’écran, graphisme, Police&#10;&#10;Le contenu généré par l’IA peut être incorrect.">
            <a:extLst>
              <a:ext uri="{FF2B5EF4-FFF2-40B4-BE49-F238E27FC236}">
                <a16:creationId xmlns:a16="http://schemas.microsoft.com/office/drawing/2014/main" id="{D7B99DCF-3933-3ECA-AADC-5F76A63811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86" y="4348966"/>
            <a:ext cx="1481614" cy="900000"/>
          </a:xfrm>
          <a:prstGeom prst="rect">
            <a:avLst/>
          </a:prstGeom>
        </p:spPr>
      </p:pic>
      <p:pic>
        <p:nvPicPr>
          <p:cNvPr id="18" name="Image 17" descr="Une image contenant Graphique, Police, logo, symbole&#10;&#10;Le contenu généré par l’IA peut être incorrect.">
            <a:extLst>
              <a:ext uri="{FF2B5EF4-FFF2-40B4-BE49-F238E27FC236}">
                <a16:creationId xmlns:a16="http://schemas.microsoft.com/office/drawing/2014/main" id="{F3B92790-04AA-60D7-97D1-07034BB1E62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5785" y="4294911"/>
            <a:ext cx="1371311" cy="900000"/>
          </a:xfrm>
          <a:prstGeom prst="rect">
            <a:avLst/>
          </a:prstGeom>
        </p:spPr>
      </p:pic>
      <p:pic>
        <p:nvPicPr>
          <p:cNvPr id="20" name="Image 19" descr="Une image contenant Police, Graphique, logo, graphisme&#10;&#10;Le contenu généré par l’IA peut être incorrect.">
            <a:extLst>
              <a:ext uri="{FF2B5EF4-FFF2-40B4-BE49-F238E27FC236}">
                <a16:creationId xmlns:a16="http://schemas.microsoft.com/office/drawing/2014/main" id="{7BF501A6-F4A5-0DB5-A1E8-4670C141BE6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069" y="5224182"/>
            <a:ext cx="1276045" cy="900000"/>
          </a:xfrm>
          <a:prstGeom prst="rect">
            <a:avLst/>
          </a:prstGeom>
        </p:spPr>
      </p:pic>
      <p:pic>
        <p:nvPicPr>
          <p:cNvPr id="22" name="Image 21" descr="Une image contenant Police, capture d’écran, texte, Graphique&#10;&#10;Le contenu généré par l’IA peut être incorrect.">
            <a:extLst>
              <a:ext uri="{FF2B5EF4-FFF2-40B4-BE49-F238E27FC236}">
                <a16:creationId xmlns:a16="http://schemas.microsoft.com/office/drawing/2014/main" id="{45505390-D727-6108-4EE8-DBD2B9FF698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3391" y="5248966"/>
            <a:ext cx="1438998" cy="900000"/>
          </a:xfrm>
          <a:prstGeom prst="rect">
            <a:avLst/>
          </a:prstGeom>
        </p:spPr>
      </p:pic>
      <p:pic>
        <p:nvPicPr>
          <p:cNvPr id="24" name="Image 23" descr="Une image contenant Police, Graphique, logo, capture d’écran&#10;&#10;Le contenu généré par l’IA peut être incorrect.">
            <a:extLst>
              <a:ext uri="{FF2B5EF4-FFF2-40B4-BE49-F238E27FC236}">
                <a16:creationId xmlns:a16="http://schemas.microsoft.com/office/drawing/2014/main" id="{CF10A199-1986-401A-7509-DDB3AC64932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2067" y="5224182"/>
            <a:ext cx="1361281" cy="900000"/>
          </a:xfrm>
          <a:prstGeom prst="rect">
            <a:avLst/>
          </a:prstGeom>
        </p:spPr>
      </p:pic>
      <p:sp>
        <p:nvSpPr>
          <p:cNvPr id="2" name="Espace réservé du numéro de diapositive 3">
            <a:extLst>
              <a:ext uri="{FF2B5EF4-FFF2-40B4-BE49-F238E27FC236}">
                <a16:creationId xmlns:a16="http://schemas.microsoft.com/office/drawing/2014/main" id="{72A2FF14-CE84-4252-B778-1CBC357016CF}"/>
              </a:ext>
            </a:extLst>
          </p:cNvPr>
          <p:cNvSpPr txBox="1">
            <a:spLocks/>
          </p:cNvSpPr>
          <p:nvPr/>
        </p:nvSpPr>
        <p:spPr>
          <a:xfrm>
            <a:off x="11509375" y="0"/>
            <a:ext cx="682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fld id="{00000000-1234-1234-1234-123412341234}" type="slidenum">
              <a:rPr lang="fr-FR" sz="1050" b="1" smtClean="0">
                <a:solidFill>
                  <a:prstClr val="black"/>
                </a:solidFill>
                <a:latin typeface="Trebuchet MS"/>
                <a:sym typeface="Trebuchet MS"/>
              </a:rPr>
              <a:pPr defTabSz="457200">
                <a:defRPr/>
              </a:pPr>
              <a:t>22</a:t>
            </a:fld>
            <a:endParaRPr lang="fr-FR" sz="1050" b="1">
              <a:solidFill>
                <a:prstClr val="black"/>
              </a:solidFill>
              <a:latin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6223936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065A9A1C-F91B-311A-023C-72647E6F87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2681" y="2057400"/>
            <a:ext cx="11566638" cy="463867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E9ECC33-68F0-F9FE-A170-2D05C6F47C4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944563"/>
            <a:ext cx="12192000" cy="838200"/>
          </a:xfrm>
        </p:spPr>
        <p:txBody>
          <a:bodyPr>
            <a:normAutofit/>
          </a:bodyPr>
          <a:lstStyle/>
          <a:p>
            <a:pPr algn="ctr"/>
            <a:r>
              <a:rPr lang="fr-FR" sz="3600" b="1" noProof="0">
                <a:latin typeface="Brockmann" pitchFamily="50" charset="0"/>
              </a:rPr>
              <a:t>Calendrier </a:t>
            </a:r>
            <a:r>
              <a:rPr lang="fr-FR" sz="3600" b="1" noProof="0">
                <a:solidFill>
                  <a:schemeClr val="accent1"/>
                </a:solidFill>
                <a:latin typeface="Brockmann" pitchFamily="50" charset="0"/>
              </a:rPr>
              <a:t>prévisionnel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AE40D54-3AD0-DC4A-6C90-C9ED81788363}"/>
              </a:ext>
            </a:extLst>
          </p:cNvPr>
          <p:cNvSpPr txBox="1">
            <a:spLocks/>
          </p:cNvSpPr>
          <p:nvPr/>
        </p:nvSpPr>
        <p:spPr>
          <a:xfrm>
            <a:off x="11509375" y="0"/>
            <a:ext cx="682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fld id="{00000000-1234-1234-1234-123412341234}" type="slidenum">
              <a:rPr lang="fr-FR" sz="1050" b="1" smtClean="0">
                <a:solidFill>
                  <a:prstClr val="black"/>
                </a:solidFill>
                <a:latin typeface="Trebuchet MS"/>
                <a:sym typeface="Trebuchet MS"/>
              </a:rPr>
              <a:pPr defTabSz="457200">
                <a:defRPr/>
              </a:pPr>
              <a:t>23</a:t>
            </a:fld>
            <a:endParaRPr lang="fr-FR" sz="1050" b="1">
              <a:solidFill>
                <a:prstClr val="black"/>
              </a:solidFill>
              <a:latin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8542241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865B15-2072-F93E-B384-C1BD18730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7A017FA-D8B9-59E0-B2AB-C76B12478ADC}"/>
              </a:ext>
            </a:extLst>
          </p:cNvPr>
          <p:cNvSpPr/>
          <p:nvPr/>
        </p:nvSpPr>
        <p:spPr>
          <a:xfrm>
            <a:off x="6661709" y="526697"/>
            <a:ext cx="4194048" cy="3023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/>
          </a:p>
        </p:txBody>
      </p:sp>
      <p:sp>
        <p:nvSpPr>
          <p:cNvPr id="39" name="Titre 38">
            <a:extLst>
              <a:ext uri="{FF2B5EF4-FFF2-40B4-BE49-F238E27FC236}">
                <a16:creationId xmlns:a16="http://schemas.microsoft.com/office/drawing/2014/main" id="{5719A46A-E95E-0D4E-0AD2-A59974BFF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2" y="601571"/>
            <a:ext cx="10762605" cy="837675"/>
          </a:xfrm>
        </p:spPr>
        <p:txBody>
          <a:bodyPr/>
          <a:lstStyle/>
          <a:p>
            <a:r>
              <a:rPr lang="fr-FR"/>
              <a:t>Organisation du temps d’échange</a:t>
            </a:r>
          </a:p>
        </p:txBody>
      </p:sp>
      <p:sp>
        <p:nvSpPr>
          <p:cNvPr id="11" name="Espace réservé du contenu 41">
            <a:extLst>
              <a:ext uri="{FF2B5EF4-FFF2-40B4-BE49-F238E27FC236}">
                <a16:creationId xmlns:a16="http://schemas.microsoft.com/office/drawing/2014/main" id="{F424B7CA-3FC5-EC09-EBDA-8FF6C7A53D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09599" y="2782326"/>
            <a:ext cx="3341521" cy="2625016"/>
          </a:xfrm>
        </p:spPr>
        <p:txBody>
          <a:bodyPr/>
          <a:lstStyle/>
          <a:p>
            <a:r>
              <a:rPr lang="fr-FR" sz="2000">
                <a:latin typeface="Brockmann"/>
                <a:sym typeface="Calibri"/>
              </a:rPr>
              <a:t>Lever la main pour demander la parole et attendre le micro</a:t>
            </a:r>
            <a:endParaRPr lang="fr-FR" sz="2000">
              <a:latin typeface="Brockmann"/>
            </a:endParaRPr>
          </a:p>
          <a:p>
            <a:r>
              <a:rPr lang="fr-FR" sz="2000">
                <a:latin typeface="Brockmann"/>
                <a:sym typeface="Calibri"/>
              </a:rPr>
              <a:t>Se présenter</a:t>
            </a:r>
            <a:endParaRPr lang="fr-FR" sz="2000">
              <a:latin typeface="Brockmann"/>
            </a:endParaRPr>
          </a:p>
          <a:p>
            <a:endParaRPr lang="fr-FR" sz="200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6E079D6-EB50-7DE7-AE75-E64077E33C8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49599" y="3134834"/>
            <a:ext cx="960000" cy="960000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D6255614-ABCA-EE5F-3A5D-3B9ED79EC9FC}"/>
              </a:ext>
            </a:extLst>
          </p:cNvPr>
          <p:cNvSpPr txBox="1"/>
          <p:nvPr/>
        </p:nvSpPr>
        <p:spPr>
          <a:xfrm>
            <a:off x="677862" y="1276450"/>
            <a:ext cx="1055909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>
                <a:latin typeface="Brockmann" pitchFamily="50" charset="0"/>
              </a:rPr>
              <a:t>Réunion enregistrée pour faire le compte rendu, publié sur le site internet concertation.goco2.fr </a:t>
            </a:r>
          </a:p>
        </p:txBody>
      </p:sp>
      <p:pic>
        <p:nvPicPr>
          <p:cNvPr id="3" name="Image 2" descr="Une image contenant habits, personne, dessin humoristique, chaussures&#10;&#10;Le contenu généré par l’IA peut être incorrect.">
            <a:extLst>
              <a:ext uri="{FF2B5EF4-FFF2-40B4-BE49-F238E27FC236}">
                <a16:creationId xmlns:a16="http://schemas.microsoft.com/office/drawing/2014/main" id="{F4125008-211D-FA5F-450C-9633355692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159753"/>
            <a:ext cx="6949440" cy="3474720"/>
          </a:xfrm>
          <a:prstGeom prst="rect">
            <a:avLst/>
          </a:prstGeom>
        </p:spPr>
      </p:pic>
      <p:sp>
        <p:nvSpPr>
          <p:cNvPr id="2" name="Espace réservé du numéro de diapositive 3">
            <a:extLst>
              <a:ext uri="{FF2B5EF4-FFF2-40B4-BE49-F238E27FC236}">
                <a16:creationId xmlns:a16="http://schemas.microsoft.com/office/drawing/2014/main" id="{BDEB41EC-DDAD-6EEE-E3DA-9B17CAA51224}"/>
              </a:ext>
            </a:extLst>
          </p:cNvPr>
          <p:cNvSpPr txBox="1">
            <a:spLocks/>
          </p:cNvSpPr>
          <p:nvPr/>
        </p:nvSpPr>
        <p:spPr>
          <a:xfrm>
            <a:off x="11509375" y="0"/>
            <a:ext cx="682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fld id="{00000000-1234-1234-1234-123412341234}" type="slidenum">
              <a:rPr lang="fr-FR" sz="1050" b="1" smtClean="0">
                <a:solidFill>
                  <a:prstClr val="black"/>
                </a:solidFill>
                <a:latin typeface="Trebuchet MS"/>
                <a:sym typeface="Trebuchet MS"/>
              </a:rPr>
              <a:pPr defTabSz="457200">
                <a:defRPr/>
              </a:pPr>
              <a:t>24</a:t>
            </a:fld>
            <a:endParaRPr lang="fr-FR" sz="1050" b="1">
              <a:solidFill>
                <a:prstClr val="black"/>
              </a:solidFill>
              <a:latin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5326057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46F822-7D88-880F-AD80-D8C9DD899C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DA1EBC-10C5-FABC-DD45-974741FA3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Les canalisations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AB51521-42F9-B82E-2F58-125D9C8457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9322" y="4921668"/>
            <a:ext cx="11060738" cy="1655762"/>
          </a:xfrm>
        </p:spPr>
        <p:txBody>
          <a:bodyPr>
            <a:normAutofit/>
          </a:bodyPr>
          <a:lstStyle/>
          <a:p>
            <a:endParaRPr lang="fr-FR">
              <a:solidFill>
                <a:schemeClr val="bg1"/>
              </a:solidFill>
            </a:endParaRPr>
          </a:p>
        </p:txBody>
      </p:sp>
      <p:sp>
        <p:nvSpPr>
          <p:cNvPr id="6" name="Espace réservé du numéro de diapositive 3">
            <a:extLst>
              <a:ext uri="{FF2B5EF4-FFF2-40B4-BE49-F238E27FC236}">
                <a16:creationId xmlns:a16="http://schemas.microsoft.com/office/drawing/2014/main" id="{EE334875-1FD5-4FA5-623E-564A3C88D3D6}"/>
              </a:ext>
            </a:extLst>
          </p:cNvPr>
          <p:cNvSpPr txBox="1">
            <a:spLocks/>
          </p:cNvSpPr>
          <p:nvPr/>
        </p:nvSpPr>
        <p:spPr>
          <a:xfrm>
            <a:off x="11509375" y="0"/>
            <a:ext cx="682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fld id="{00000000-1234-1234-1234-123412341234}" type="slidenum">
              <a:rPr lang="fr-FR" sz="1050" b="1" smtClean="0">
                <a:solidFill>
                  <a:prstClr val="black"/>
                </a:solidFill>
                <a:latin typeface="Trebuchet MS"/>
                <a:sym typeface="Trebuchet MS"/>
              </a:rPr>
              <a:pPr defTabSz="457200">
                <a:defRPr/>
              </a:pPr>
              <a:t>25</a:t>
            </a:fld>
            <a:endParaRPr lang="fr-FR" sz="1050" b="1">
              <a:solidFill>
                <a:prstClr val="black"/>
              </a:solidFill>
              <a:latin typeface="Trebuchet MS"/>
              <a:sym typeface="Trebuchet M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AAF8CBD-15B0-E9C3-2C3C-AD158C10F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00314" y="631968"/>
            <a:ext cx="1241217" cy="875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3059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B0AE61-367B-E266-1381-B49D58BA16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pture d’écran, diagramme, Police&#10;&#10;Le contenu généré par l’IA peut être incorrect.">
            <a:extLst>
              <a:ext uri="{FF2B5EF4-FFF2-40B4-BE49-F238E27FC236}">
                <a16:creationId xmlns:a16="http://schemas.microsoft.com/office/drawing/2014/main" id="{12F148CF-BA8A-B58B-7AF8-1757C1C2730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9800" b="20442"/>
          <a:stretch/>
        </p:blipFill>
        <p:spPr>
          <a:xfrm>
            <a:off x="6847818" y="1162621"/>
            <a:ext cx="5252555" cy="4976709"/>
          </a:xfrm>
          <a:prstGeom prst="rect">
            <a:avLst/>
          </a:prstGeom>
        </p:spPr>
      </p:pic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51CCB1D5-9460-D567-626B-75AEE83BD6E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fr-FR"/>
              <a:t>NaTran, une mission au cœur du système gazier français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4B05FDB6-D2C4-88E8-5C1D-B0B4D6275D4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95999" y="1620116"/>
            <a:ext cx="6789180" cy="4044472"/>
          </a:xfrm>
        </p:spPr>
        <p:txBody>
          <a:bodyPr/>
          <a:lstStyle/>
          <a:p>
            <a:pPr lvl="0">
              <a:lnSpc>
                <a:spcPct val="100000"/>
              </a:lnSpc>
              <a:spcBef>
                <a:spcPts val="600"/>
              </a:spcBef>
              <a:defRPr/>
            </a:pPr>
            <a:r>
              <a:rPr lang="fr-FR" sz="1600">
                <a:solidFill>
                  <a:srgbClr val="204B4D"/>
                </a:solidFill>
              </a:rPr>
              <a:t>NaTran, un nouveau nom qui évoque :  </a:t>
            </a:r>
          </a:p>
          <a:p>
            <a:pPr marL="0" lvl="2" indent="0">
              <a:lnSpc>
                <a:spcPct val="100000"/>
              </a:lnSpc>
              <a:spcBef>
                <a:spcPts val="600"/>
              </a:spcBef>
              <a:buNone/>
              <a:defRPr/>
            </a:pPr>
            <a:r>
              <a:rPr lang="fr-FR">
                <a:solidFill>
                  <a:srgbClr val="204B4D"/>
                </a:solidFill>
                <a:latin typeface="Century Gothic"/>
              </a:rPr>
              <a:t>Notre cœur de métier d’opérateur de </a:t>
            </a:r>
            <a:r>
              <a:rPr lang="fr-FR" b="1" err="1">
                <a:solidFill>
                  <a:srgbClr val="204B4D"/>
                </a:solidFill>
                <a:latin typeface="Century Gothic"/>
              </a:rPr>
              <a:t>TRANsport</a:t>
            </a:r>
            <a:r>
              <a:rPr lang="fr-FR">
                <a:solidFill>
                  <a:srgbClr val="204B4D"/>
                </a:solidFill>
                <a:latin typeface="Century Gothic"/>
              </a:rPr>
              <a:t>  </a:t>
            </a:r>
          </a:p>
          <a:p>
            <a:pPr marL="0" lvl="2" indent="0">
              <a:lnSpc>
                <a:spcPct val="100000"/>
              </a:lnSpc>
              <a:spcBef>
                <a:spcPts val="600"/>
              </a:spcBef>
              <a:buNone/>
              <a:defRPr/>
            </a:pPr>
            <a:r>
              <a:rPr lang="fr-FR">
                <a:solidFill>
                  <a:srgbClr val="204B4D"/>
                </a:solidFill>
                <a:latin typeface="Century Gothic"/>
              </a:rPr>
              <a:t>Notre engagement sociétal  tourné vers le respect de la </a:t>
            </a:r>
            <a:r>
              <a:rPr lang="fr-FR" b="1" err="1">
                <a:solidFill>
                  <a:srgbClr val="204B4D"/>
                </a:solidFill>
                <a:latin typeface="Century Gothic"/>
              </a:rPr>
              <a:t>NATure</a:t>
            </a:r>
            <a:r>
              <a:rPr lang="fr-FR">
                <a:solidFill>
                  <a:srgbClr val="204B4D"/>
                </a:solidFill>
                <a:latin typeface="Century Gothic"/>
              </a:rPr>
              <a:t> et la </a:t>
            </a:r>
            <a:r>
              <a:rPr lang="fr-FR" b="1" err="1">
                <a:solidFill>
                  <a:srgbClr val="204B4D"/>
                </a:solidFill>
                <a:latin typeface="Century Gothic"/>
              </a:rPr>
              <a:t>TRANsition</a:t>
            </a:r>
            <a:r>
              <a:rPr lang="fr-FR">
                <a:solidFill>
                  <a:srgbClr val="204B4D"/>
                </a:solidFill>
                <a:latin typeface="Century Gothic"/>
              </a:rPr>
              <a:t> énergétique</a:t>
            </a:r>
          </a:p>
          <a:p>
            <a:pPr lvl="2"/>
            <a:r>
              <a:rPr lang="fr-FR" b="1"/>
              <a:t>32 634 </a:t>
            </a:r>
            <a:r>
              <a:rPr lang="fr-FR"/>
              <a:t>km de canalisations en France exploitées dans le cadre </a:t>
            </a:r>
            <a:r>
              <a:rPr lang="fr-FR" b="1"/>
              <a:t>d’une mission de service public </a:t>
            </a:r>
            <a:r>
              <a:rPr lang="fr-FR"/>
              <a:t>et  d’une activité régulée par la </a:t>
            </a:r>
            <a:r>
              <a:rPr lang="fr-FR" b="1"/>
              <a:t>Commission de régulation de l’énergie</a:t>
            </a:r>
            <a:r>
              <a:rPr lang="fr-FR"/>
              <a:t> (CRE)</a:t>
            </a:r>
          </a:p>
          <a:p>
            <a:pPr lvl="2"/>
            <a:r>
              <a:rPr lang="fr-FR" b="1"/>
              <a:t>Des infrastructures « haut débit » interconnectées </a:t>
            </a:r>
            <a:r>
              <a:rPr lang="fr-FR"/>
              <a:t>:</a:t>
            </a:r>
          </a:p>
          <a:p>
            <a:pPr lvl="3"/>
            <a:r>
              <a:rPr lang="fr-FR" sz="1400"/>
              <a:t>Côté consommation, alimentant les </a:t>
            </a:r>
            <a:r>
              <a:rPr lang="fr-FR" sz="1400" b="1"/>
              <a:t>distributeurs de gaz</a:t>
            </a:r>
            <a:r>
              <a:rPr lang="fr-FR" sz="1400"/>
              <a:t>, les </a:t>
            </a:r>
            <a:r>
              <a:rPr lang="fr-FR" sz="1400" b="1"/>
              <a:t>industriels</a:t>
            </a:r>
            <a:r>
              <a:rPr lang="fr-FR" sz="1400"/>
              <a:t> et les </a:t>
            </a:r>
            <a:r>
              <a:rPr lang="fr-FR" sz="1400" b="1"/>
              <a:t>centrales de production d’électricité </a:t>
            </a:r>
          </a:p>
          <a:p>
            <a:pPr lvl="3"/>
            <a:r>
              <a:rPr lang="fr-FR" sz="1400"/>
              <a:t>Côté production, accueillant le </a:t>
            </a:r>
            <a:r>
              <a:rPr lang="fr-FR" sz="1400" b="1"/>
              <a:t>biométhane</a:t>
            </a:r>
            <a:r>
              <a:rPr lang="fr-FR" sz="1400"/>
              <a:t> en </a:t>
            </a:r>
            <a:r>
              <a:rPr lang="fr-FR" sz="1400" b="1"/>
              <a:t>injection directe sur notre réseau</a:t>
            </a:r>
            <a:r>
              <a:rPr lang="fr-FR" sz="1400"/>
              <a:t> ou indirecte via </a:t>
            </a:r>
            <a:r>
              <a:rPr lang="fr-FR" sz="1400" b="1"/>
              <a:t>des rebours </a:t>
            </a:r>
            <a:r>
              <a:rPr lang="fr-FR" sz="1400"/>
              <a:t>depuis les réseaux de distribution</a:t>
            </a:r>
          </a:p>
          <a:p>
            <a:pPr lvl="2"/>
            <a:r>
              <a:rPr lang="fr-FR" b="1">
                <a:latin typeface="Century Gothic"/>
              </a:rPr>
              <a:t>Une ambition  </a:t>
            </a:r>
            <a:r>
              <a:rPr lang="fr-FR">
                <a:latin typeface="Century Gothic"/>
              </a:rPr>
              <a:t>:  relever le défi du</a:t>
            </a:r>
            <a:r>
              <a:rPr lang="fr-FR" b="1">
                <a:latin typeface="Century Gothic"/>
              </a:rPr>
              <a:t> transport des gaz de la transition énergétique </a:t>
            </a:r>
            <a:r>
              <a:rPr lang="fr-FR">
                <a:latin typeface="Century Gothic"/>
              </a:rPr>
              <a:t>(</a:t>
            </a:r>
            <a:r>
              <a:rPr lang="fr-FR" b="1">
                <a:latin typeface="Century Gothic"/>
              </a:rPr>
              <a:t>CH</a:t>
            </a:r>
            <a:r>
              <a:rPr lang="fr-FR" sz="1200" b="1" baseline="-25000">
                <a:latin typeface="Century Gothic"/>
              </a:rPr>
              <a:t>4</a:t>
            </a:r>
            <a:r>
              <a:rPr lang="fr-FR" b="1">
                <a:latin typeface="Century Gothic"/>
              </a:rPr>
              <a:t>, H</a:t>
            </a:r>
            <a:r>
              <a:rPr lang="fr-FR" sz="1200" b="1" baseline="-25000">
                <a:latin typeface="Century Gothic"/>
              </a:rPr>
              <a:t>2</a:t>
            </a:r>
            <a:r>
              <a:rPr lang="fr-FR" b="1">
                <a:latin typeface="Century Gothic"/>
              </a:rPr>
              <a:t> et CO</a:t>
            </a:r>
            <a:r>
              <a:rPr lang="fr-FR" sz="1200" b="1" baseline="-25000">
                <a:latin typeface="Century Gothic"/>
              </a:rPr>
              <a:t>2</a:t>
            </a:r>
            <a:r>
              <a:rPr lang="fr-FR">
                <a:latin typeface="Century Gothic"/>
              </a:rPr>
              <a:t>) et accompagner </a:t>
            </a:r>
            <a:r>
              <a:rPr lang="fr-FR" b="1">
                <a:latin typeface="Century Gothic"/>
              </a:rPr>
              <a:t>la neutralité carbone </a:t>
            </a:r>
            <a:r>
              <a:rPr lang="fr-FR">
                <a:latin typeface="Century Gothic"/>
              </a:rPr>
              <a:t>à l’horizon 2050.</a:t>
            </a:r>
            <a:endParaRPr lang="fr-FR"/>
          </a:p>
        </p:txBody>
      </p:sp>
      <p:sp>
        <p:nvSpPr>
          <p:cNvPr id="8" name="Espace réservé du texte 12">
            <a:extLst>
              <a:ext uri="{FF2B5EF4-FFF2-40B4-BE49-F238E27FC236}">
                <a16:creationId xmlns:a16="http://schemas.microsoft.com/office/drawing/2014/main" id="{6A4ADEB8-8ACB-4A8A-0555-536FC6AE44DA}"/>
              </a:ext>
            </a:extLst>
          </p:cNvPr>
          <p:cNvSpPr txBox="1">
            <a:spLocks/>
          </p:cNvSpPr>
          <p:nvPr/>
        </p:nvSpPr>
        <p:spPr>
          <a:xfrm>
            <a:off x="1543892" y="1547995"/>
            <a:ext cx="5569355" cy="12304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000" b="1" i="0" kern="1200">
                <a:solidFill>
                  <a:schemeClr val="accent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70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tabLst/>
              <a:defRPr sz="2000" b="1" i="0" kern="1200">
                <a:solidFill>
                  <a:schemeClr val="accent2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400050" indent="-400050" algn="l" defTabSz="914400" rtl="0" eaLnBrk="1" latinLnBrk="0" hangingPunct="1">
              <a:lnSpc>
                <a:spcPct val="90000"/>
              </a:lnSpc>
              <a:spcBef>
                <a:spcPts val="1500"/>
              </a:spcBef>
              <a:buSzPct val="60000"/>
              <a:buFontTx/>
              <a:buBlip>
                <a:blip r:embed="rId4"/>
              </a:buBlip>
              <a:tabLst/>
              <a:defRPr sz="1400" b="0" i="0" kern="1200">
                <a:solidFill>
                  <a:schemeClr val="accent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669925" indent="-269875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SzPct val="40000"/>
              <a:buFontTx/>
              <a:buBlip>
                <a:blip r:embed="rId5"/>
              </a:buBlip>
              <a:tabLst/>
              <a:defRPr sz="1200" b="0" i="0" kern="1200">
                <a:solidFill>
                  <a:schemeClr val="accent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66992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30000"/>
              <a:buFontTx/>
              <a:buNone/>
              <a:tabLst/>
              <a:defRPr sz="1000" b="1" i="0" kern="1200">
                <a:solidFill>
                  <a:schemeClr val="accent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srgbClr val="204B4D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4B1A6BE-2ADE-4938-9EF7-87D8E22CF8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24359" y="146906"/>
            <a:ext cx="2255471" cy="975925"/>
          </a:xfrm>
          <a:prstGeom prst="rect">
            <a:avLst/>
          </a:prstGeom>
        </p:spPr>
      </p:pic>
      <p:sp>
        <p:nvSpPr>
          <p:cNvPr id="2" name="Espace réservé du numéro de diapositive 3">
            <a:extLst>
              <a:ext uri="{FF2B5EF4-FFF2-40B4-BE49-F238E27FC236}">
                <a16:creationId xmlns:a16="http://schemas.microsoft.com/office/drawing/2014/main" id="{1FE207C3-9E29-3CE1-5324-D1424FC9812A}"/>
              </a:ext>
            </a:extLst>
          </p:cNvPr>
          <p:cNvSpPr txBox="1">
            <a:spLocks/>
          </p:cNvSpPr>
          <p:nvPr/>
        </p:nvSpPr>
        <p:spPr>
          <a:xfrm>
            <a:off x="11509375" y="0"/>
            <a:ext cx="682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000" kern="1200">
                <a:solidFill>
                  <a:schemeClr val="accent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fld id="{00000000-1234-1234-1234-123412341234}" type="slidenum">
              <a:rPr lang="fr-FR" sz="1050" b="1" smtClean="0">
                <a:solidFill>
                  <a:prstClr val="black"/>
                </a:solidFill>
                <a:latin typeface="Trebuchet MS"/>
                <a:sym typeface="Trebuchet MS"/>
              </a:rPr>
              <a:pPr defTabSz="457200">
                <a:defRPr/>
              </a:pPr>
              <a:t>26</a:t>
            </a:fld>
            <a:endParaRPr lang="fr-FR" sz="1050" b="1">
              <a:solidFill>
                <a:prstClr val="black"/>
              </a:solidFill>
              <a:latin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42213664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6FC17A-DB0B-561C-603D-2A3871AB1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Espace réservé du texte 12">
            <a:extLst>
              <a:ext uri="{FF2B5EF4-FFF2-40B4-BE49-F238E27FC236}">
                <a16:creationId xmlns:a16="http://schemas.microsoft.com/office/drawing/2014/main" id="{29237F3A-C847-347F-FCDB-CA02BD2D060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7671" y="1625238"/>
            <a:ext cx="6469193" cy="446896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lvl="2" indent="0" algn="just">
              <a:lnSpc>
                <a:spcPct val="100000"/>
              </a:lnSpc>
              <a:buNone/>
            </a:pPr>
            <a:r>
              <a:rPr lang="fr-FR" sz="1600" b="1">
                <a:latin typeface="Poppins" panose="00000500000000000000" pitchFamily="2" charset="0"/>
                <a:cs typeface="Poppins" panose="00000500000000000000" pitchFamily="2" charset="0"/>
              </a:rPr>
              <a:t>183 </a:t>
            </a:r>
            <a:r>
              <a:rPr lang="fr-FR" sz="1600">
                <a:latin typeface="Poppins" panose="00000500000000000000" pitchFamily="2" charset="0"/>
                <a:cs typeface="Poppins" panose="00000500000000000000" pitchFamily="2" charset="0"/>
              </a:rPr>
              <a:t>km de réseau traversant </a:t>
            </a:r>
            <a:r>
              <a:rPr lang="fr-FR" sz="1600" b="1">
                <a:latin typeface="Poppins" panose="00000500000000000000" pitchFamily="2" charset="0"/>
                <a:cs typeface="Poppins" panose="00000500000000000000" pitchFamily="2" charset="0"/>
              </a:rPr>
              <a:t>41 communes</a:t>
            </a:r>
            <a:r>
              <a:rPr lang="fr-FR" sz="1600">
                <a:latin typeface="Poppins" panose="00000500000000000000" pitchFamily="2" charset="0"/>
                <a:cs typeface="Poppins" panose="00000500000000000000" pitchFamily="2" charset="0"/>
              </a:rPr>
              <a:t> et connectant : </a:t>
            </a:r>
            <a:endParaRPr lang="fr-FR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lvl="3" algn="just">
              <a:lnSpc>
                <a:spcPct val="100000"/>
              </a:lnSpc>
              <a:buSzPct val="110000"/>
              <a:buFont typeface="Century Gothic" panose="020B0502020202020204" pitchFamily="34" charset="0"/>
              <a:buChar char="▬"/>
            </a:pPr>
            <a:r>
              <a:rPr lang="fr-FR" b="1">
                <a:latin typeface="Poppins" panose="00000500000000000000" pitchFamily="2" charset="0"/>
                <a:cs typeface="Poppins" panose="00000500000000000000" pitchFamily="2" charset="0"/>
              </a:rPr>
              <a:t>60 Postes </a:t>
            </a:r>
            <a:r>
              <a:rPr lang="fr-FR">
                <a:latin typeface="Poppins" panose="00000500000000000000" pitchFamily="2" charset="0"/>
                <a:cs typeface="Poppins" panose="00000500000000000000" pitchFamily="2" charset="0"/>
              </a:rPr>
              <a:t>de sectionnement de coupure</a:t>
            </a:r>
          </a:p>
          <a:p>
            <a:pPr lvl="3" algn="just">
              <a:lnSpc>
                <a:spcPct val="100000"/>
              </a:lnSpc>
              <a:buSzPct val="110000"/>
              <a:buFont typeface="Century Gothic" panose="020B0502020202020204" pitchFamily="34" charset="0"/>
              <a:buChar char="▬"/>
            </a:pPr>
            <a:r>
              <a:rPr lang="fr-FR" b="1">
                <a:latin typeface="Poppins"/>
                <a:cs typeface="Poppins"/>
              </a:rPr>
              <a:t>51 Postes </a:t>
            </a:r>
            <a:r>
              <a:rPr lang="fr-FR">
                <a:latin typeface="Poppins"/>
                <a:cs typeface="Poppins"/>
              </a:rPr>
              <a:t>de livraison </a:t>
            </a:r>
          </a:p>
          <a:p>
            <a:pPr lvl="3" algn="just">
              <a:lnSpc>
                <a:spcPct val="100000"/>
              </a:lnSpc>
              <a:buSzPct val="110000"/>
              <a:buFont typeface="Century Gothic" panose="020B0502020202020204" pitchFamily="34" charset="0"/>
              <a:buChar char="▬"/>
            </a:pPr>
            <a:r>
              <a:rPr lang="fr-FR" b="1">
                <a:latin typeface="Poppins" panose="00000500000000000000" pitchFamily="2" charset="0"/>
                <a:cs typeface="Poppins" panose="00000500000000000000" pitchFamily="2" charset="0"/>
              </a:rPr>
              <a:t>27 communes mayennaises </a:t>
            </a:r>
            <a:r>
              <a:rPr lang="fr-FR">
                <a:latin typeface="Poppins" panose="00000500000000000000" pitchFamily="2" charset="0"/>
                <a:cs typeface="Poppins" panose="00000500000000000000" pitchFamily="2" charset="0"/>
              </a:rPr>
              <a:t>desservies (</a:t>
            </a:r>
            <a:r>
              <a:rPr lang="fr-FR" b="1">
                <a:latin typeface="Poppins" panose="00000500000000000000" pitchFamily="2" charset="0"/>
                <a:cs typeface="Poppins" panose="00000500000000000000" pitchFamily="2" charset="0"/>
              </a:rPr>
              <a:t>0,9 TWh </a:t>
            </a:r>
            <a:r>
              <a:rPr lang="fr-FR">
                <a:latin typeface="Poppins" panose="00000500000000000000" pitchFamily="2" charset="0"/>
                <a:cs typeface="Poppins" panose="00000500000000000000" pitchFamily="2" charset="0"/>
              </a:rPr>
              <a:t>en 2024)</a:t>
            </a:r>
            <a:endParaRPr lang="fr-FR">
              <a:solidFill>
                <a:srgbClr val="0000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lvl="3" algn="just">
              <a:lnSpc>
                <a:spcPct val="100000"/>
              </a:lnSpc>
              <a:buSzPct val="110000"/>
              <a:buFont typeface="Century Gothic" panose="020B0502020202020204" pitchFamily="34" charset="0"/>
              <a:buChar char="▬"/>
            </a:pPr>
            <a:r>
              <a:rPr lang="fr-FR" b="1">
                <a:latin typeface="Poppins" panose="00000500000000000000" pitchFamily="2" charset="0"/>
                <a:cs typeface="Poppins" panose="00000500000000000000" pitchFamily="2" charset="0"/>
              </a:rPr>
              <a:t>5 industriels</a:t>
            </a:r>
            <a:r>
              <a:rPr lang="fr-FR">
                <a:latin typeface="Poppins" panose="00000500000000000000" pitchFamily="2" charset="0"/>
                <a:cs typeface="Poppins" panose="00000500000000000000" pitchFamily="2" charset="0"/>
              </a:rPr>
              <a:t> directement raccordés à notre réseau (</a:t>
            </a:r>
            <a:r>
              <a:rPr lang="fr-FR" b="1">
                <a:latin typeface="Poppins" panose="00000500000000000000" pitchFamily="2" charset="0"/>
                <a:cs typeface="Poppins" panose="00000500000000000000" pitchFamily="2" charset="0"/>
              </a:rPr>
              <a:t>0,5 TWh </a:t>
            </a:r>
            <a:r>
              <a:rPr lang="fr-FR">
                <a:latin typeface="Poppins" panose="00000500000000000000" pitchFamily="2" charset="0"/>
                <a:cs typeface="Poppins" panose="00000500000000000000" pitchFamily="2" charset="0"/>
              </a:rPr>
              <a:t>en 2024)</a:t>
            </a:r>
            <a:endParaRPr lang="en-US">
              <a:solidFill>
                <a:srgbClr val="0000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lvl="3" algn="just">
              <a:lnSpc>
                <a:spcPct val="100000"/>
              </a:lnSpc>
              <a:buSzPct val="110000"/>
              <a:buFont typeface="Century Gothic" panose="020B0502020202020204" pitchFamily="34" charset="0"/>
              <a:buChar char="▬"/>
            </a:pPr>
            <a:endParaRPr lang="fr-FR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lvl="3" algn="just">
              <a:lnSpc>
                <a:spcPct val="100000"/>
              </a:lnSpc>
              <a:buSzPct val="110000"/>
              <a:buFont typeface="Century Gothic" panose="020B0502020202020204" pitchFamily="34" charset="0"/>
              <a:buChar char="▬"/>
            </a:pPr>
            <a:endParaRPr lang="fr-FR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lvl="3" algn="just">
              <a:lnSpc>
                <a:spcPct val="100000"/>
              </a:lnSpc>
              <a:buSzPct val="110000"/>
              <a:buFont typeface="Century Gothic" panose="020B0502020202020204" pitchFamily="34" charset="0"/>
              <a:buChar char="▬"/>
            </a:pPr>
            <a:endParaRPr lang="fr-FR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lvl="3" algn="just">
              <a:lnSpc>
                <a:spcPct val="100000"/>
              </a:lnSpc>
              <a:buSzPct val="110000"/>
              <a:buFont typeface="Century Gothic" panose="020B0502020202020204" pitchFamily="34" charset="0"/>
              <a:buChar char="▬"/>
            </a:pPr>
            <a:endParaRPr lang="fr-FR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lvl="3" algn="just">
              <a:lnSpc>
                <a:spcPct val="100000"/>
              </a:lnSpc>
              <a:buSzPct val="110000"/>
              <a:buFont typeface="Century Gothic" panose="020B0502020202020204" pitchFamily="34" charset="0"/>
              <a:buChar char="▬"/>
            </a:pPr>
            <a:r>
              <a:rPr lang="fr-FR" b="1">
                <a:latin typeface="Poppins" panose="00000500000000000000" pitchFamily="2" charset="0"/>
                <a:cs typeface="Poppins" panose="00000500000000000000" pitchFamily="2" charset="0"/>
              </a:rPr>
              <a:t>1</a:t>
            </a:r>
            <a:r>
              <a:rPr lang="fr-FR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fr-FR" b="1">
                <a:latin typeface="Poppins" panose="00000500000000000000" pitchFamily="2" charset="0"/>
                <a:cs typeface="Poppins" panose="00000500000000000000" pitchFamily="2" charset="0"/>
              </a:rPr>
              <a:t>rebours</a:t>
            </a:r>
            <a:r>
              <a:rPr lang="fr-FR">
                <a:latin typeface="Poppins" panose="00000500000000000000" pitchFamily="2" charset="0"/>
                <a:cs typeface="Poppins" panose="00000500000000000000" pitchFamily="2" charset="0"/>
              </a:rPr>
              <a:t> mis en service en 2022 </a:t>
            </a:r>
          </a:p>
          <a:p>
            <a:pPr marL="400050" lvl="3" indent="0" algn="just">
              <a:lnSpc>
                <a:spcPct val="100000"/>
              </a:lnSpc>
              <a:buSzPct val="110000"/>
              <a:buNone/>
            </a:pPr>
            <a:r>
              <a:rPr lang="fr-FR" sz="1600" b="0">
                <a:solidFill>
                  <a:srgbClr val="204B4D"/>
                </a:solidFill>
                <a:latin typeface="Poppins"/>
                <a:cs typeface="Poppins"/>
              </a:rPr>
              <a:t>Géré par </a:t>
            </a:r>
            <a:r>
              <a:rPr lang="fr-FR" sz="1600">
                <a:solidFill>
                  <a:srgbClr val="204B4D"/>
                </a:solidFill>
                <a:latin typeface="Poppins"/>
                <a:cs typeface="Poppins"/>
              </a:rPr>
              <a:t>une équipe d'exploitation</a:t>
            </a:r>
            <a:r>
              <a:rPr lang="fr-FR" sz="1600" b="0">
                <a:solidFill>
                  <a:srgbClr val="204B4D"/>
                </a:solidFill>
                <a:latin typeface="Poppins"/>
                <a:cs typeface="Poppins"/>
              </a:rPr>
              <a:t>, de 12</a:t>
            </a:r>
            <a:r>
              <a:rPr lang="fr-FR" sz="1600">
                <a:solidFill>
                  <a:srgbClr val="204B4D"/>
                </a:solidFill>
                <a:latin typeface="Poppins"/>
                <a:cs typeface="Poppins"/>
              </a:rPr>
              <a:t> personnes</a:t>
            </a:r>
            <a:r>
              <a:rPr lang="fr-FR" sz="1600" b="0">
                <a:solidFill>
                  <a:srgbClr val="204B4D"/>
                </a:solidFill>
                <a:latin typeface="Poppins"/>
                <a:cs typeface="Poppins"/>
              </a:rPr>
              <a:t>, basée à Angers et au Mans. </a:t>
            </a:r>
            <a:endParaRPr lang="fr-FR" sz="1600">
              <a:latin typeface="Poppins"/>
              <a:cs typeface="Poppins"/>
            </a:endParaRPr>
          </a:p>
          <a:p>
            <a:pPr marL="742950" lvl="2" indent="-342900">
              <a:buFont typeface="Arial"/>
              <a:buChar char="•"/>
            </a:pPr>
            <a:endParaRPr lang="fr-FR" sz="100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lvl="2" algn="just">
              <a:buFont typeface="Arial"/>
              <a:buChar char="•"/>
            </a:pPr>
            <a:endParaRPr lang="fr-FR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lvl="3" algn="just">
              <a:buFont typeface="Arial"/>
              <a:buChar char="•"/>
            </a:pPr>
            <a:endParaRPr lang="fr-FR" sz="110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00050" lvl="3" indent="0" algn="just">
              <a:buNone/>
            </a:pPr>
            <a:endParaRPr lang="fr-FR" sz="140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lvl="3" algn="just">
              <a:buFont typeface="Arial"/>
              <a:buChar char="•"/>
            </a:pPr>
            <a:endParaRPr lang="fr-FR" sz="140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lvl="3" algn="just">
              <a:buFont typeface="Arial"/>
              <a:buChar char="•"/>
            </a:pPr>
            <a:endParaRPr lang="fr-FR" sz="140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lvl="2" algn="just">
              <a:buFont typeface="Arial"/>
              <a:buChar char="•"/>
            </a:pPr>
            <a:endParaRPr lang="fr-FR" sz="16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4630A87-94EC-F341-A5E6-EEEF5289AB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7033D-7498-0544-9A0D-9CEC788F24C7}" type="datetime1">
              <a:rPr lang="fr-FR" smtClean="0"/>
              <a:t>25/11/2025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E737E53-405B-5A68-638C-6A463C8FC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Webinaire d’information sur les « démarches CO2 »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D0E94B1-700A-BE96-C9F2-B3B52A3A1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C3DB4-8CAA-0347-9DAC-4814F13B093A}" type="slidenum">
              <a:rPr lang="fr-FR" smtClean="0"/>
              <a:pPr/>
              <a:t>27</a:t>
            </a:fld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62159752-F659-0E6D-CDFC-6F973146CEE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45161" y="504000"/>
            <a:ext cx="6843560" cy="1125486"/>
          </a:xfrm>
        </p:spPr>
        <p:txBody>
          <a:bodyPr/>
          <a:lstStyle/>
          <a:p>
            <a:r>
              <a:rPr lang="fr-FR">
                <a:latin typeface="Poppins" panose="00000500000000000000" pitchFamily="2" charset="0"/>
                <a:cs typeface="Poppins" panose="00000500000000000000" pitchFamily="2" charset="0"/>
              </a:rPr>
              <a:t>NaTran en Mayenne</a:t>
            </a:r>
          </a:p>
          <a:p>
            <a:r>
              <a:rPr lang="fr-FR" b="0" i="1">
                <a:solidFill>
                  <a:srgbClr val="FFC6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Chiffres Clés</a:t>
            </a:r>
          </a:p>
          <a:p>
            <a:endParaRPr lang="fr-FR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0C384927-BD67-CA21-0DAD-C0FFBDEA6D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18063" y="2159685"/>
            <a:ext cx="12192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941C0764-A415-2838-A06D-59AAA720F3D6}"/>
              </a:ext>
            </a:extLst>
          </p:cNvPr>
          <p:cNvGraphicFramePr>
            <a:graphicFrameLocks noGrp="1"/>
          </p:cNvGraphicFramePr>
          <p:nvPr/>
        </p:nvGraphicFramePr>
        <p:xfrm>
          <a:off x="813068" y="3555316"/>
          <a:ext cx="2594657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4708">
                  <a:extLst>
                    <a:ext uri="{9D8B030D-6E8A-4147-A177-3AD203B41FA5}">
                      <a16:colId xmlns:a16="http://schemas.microsoft.com/office/drawing/2014/main" val="1395412177"/>
                    </a:ext>
                  </a:extLst>
                </a:gridCol>
                <a:gridCol w="1089949">
                  <a:extLst>
                    <a:ext uri="{9D8B030D-6E8A-4147-A177-3AD203B41FA5}">
                      <a16:colId xmlns:a16="http://schemas.microsoft.com/office/drawing/2014/main" val="386977766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800" i="1" u="sng">
                          <a:solidFill>
                            <a:schemeClr val="accent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Industriel</a:t>
                      </a:r>
                    </a:p>
                  </a:txBody>
                  <a:tcPr marT="0" marB="18288"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800" i="1" u="sng">
                          <a:solidFill>
                            <a:schemeClr val="accent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Commune</a:t>
                      </a:r>
                    </a:p>
                  </a:txBody>
                  <a:tcPr marT="0" marB="18288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256884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800" i="1" u="none">
                          <a:solidFill>
                            <a:schemeClr val="accent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CELIA</a:t>
                      </a:r>
                    </a:p>
                  </a:txBody>
                  <a:tcPr marT="0" marB="18288"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800" i="1" u="none">
                          <a:solidFill>
                            <a:schemeClr val="accent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CRAON</a:t>
                      </a:r>
                    </a:p>
                  </a:txBody>
                  <a:tcPr marT="0" marB="18288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1830760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r>
                        <a:rPr lang="en-US" sz="800" i="1" u="none">
                          <a:solidFill>
                            <a:schemeClr val="accent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LHOIST FRANCE</a:t>
                      </a:r>
                    </a:p>
                  </a:txBody>
                  <a:tcPr marT="0" marB="18288"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800" i="1" u="none">
                          <a:solidFill>
                            <a:schemeClr val="accent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NEAU</a:t>
                      </a:r>
                    </a:p>
                  </a:txBody>
                  <a:tcPr marT="0" marB="18288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559661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800" i="1" u="none">
                          <a:solidFill>
                            <a:schemeClr val="accent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PIGEON CHAUX</a:t>
                      </a:r>
                    </a:p>
                  </a:txBody>
                  <a:tcPr marT="0" marB="18288"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800" i="1" u="none">
                          <a:solidFill>
                            <a:schemeClr val="accent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VAIGES</a:t>
                      </a:r>
                    </a:p>
                  </a:txBody>
                  <a:tcPr marT="0" marB="18288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387427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800" i="1" u="none">
                          <a:solidFill>
                            <a:schemeClr val="accent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SOCIETE LAITIERE DE MAYENNE</a:t>
                      </a:r>
                    </a:p>
                  </a:txBody>
                  <a:tcPr marT="0" marB="18288"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800" i="1" u="none">
                          <a:solidFill>
                            <a:schemeClr val="accent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MAYENNE</a:t>
                      </a:r>
                    </a:p>
                  </a:txBody>
                  <a:tcPr marT="0" marB="18288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998206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800" i="1" u="none">
                          <a:solidFill>
                            <a:schemeClr val="accent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FROMAGERIES PERREAULT</a:t>
                      </a:r>
                    </a:p>
                  </a:txBody>
                  <a:tcPr marT="0" marB="18288"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800" i="1" u="none">
                          <a:solidFill>
                            <a:schemeClr val="accent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CHATEAU-GONTIER</a:t>
                      </a:r>
                    </a:p>
                  </a:txBody>
                  <a:tcPr marT="0" marB="18288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4094075"/>
                  </a:ext>
                </a:extLst>
              </a:tr>
            </a:tbl>
          </a:graphicData>
        </a:graphic>
      </p:graphicFrame>
      <p:pic>
        <p:nvPicPr>
          <p:cNvPr id="9" name="Image 8" descr="Une image contenant texte, carte, atlas&#10;&#10;Le contenu généré par l’IA peut être incorrect.">
            <a:extLst>
              <a:ext uri="{FF2B5EF4-FFF2-40B4-BE49-F238E27FC236}">
                <a16:creationId xmlns:a16="http://schemas.microsoft.com/office/drawing/2014/main" id="{ED48DB27-8B3D-BC05-F7A8-9E05883B28E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801" t="13904" r="5229" b="10912"/>
          <a:stretch/>
        </p:blipFill>
        <p:spPr>
          <a:xfrm>
            <a:off x="6916864" y="-160244"/>
            <a:ext cx="5421853" cy="5438778"/>
          </a:xfrm>
          <a:prstGeom prst="rect">
            <a:avLst/>
          </a:prstGeom>
        </p:spPr>
      </p:pic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61760AC8-0F5B-640F-3D66-D617732A98E0}"/>
              </a:ext>
            </a:extLst>
          </p:cNvPr>
          <p:cNvGraphicFramePr>
            <a:graphicFrameLocks noGrp="1"/>
          </p:cNvGraphicFramePr>
          <p:nvPr/>
        </p:nvGraphicFramePr>
        <p:xfrm>
          <a:off x="8385729" y="5382013"/>
          <a:ext cx="3699548" cy="85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9145">
                  <a:extLst>
                    <a:ext uri="{9D8B030D-6E8A-4147-A177-3AD203B41FA5}">
                      <a16:colId xmlns:a16="http://schemas.microsoft.com/office/drawing/2014/main" val="2912745655"/>
                    </a:ext>
                  </a:extLst>
                </a:gridCol>
                <a:gridCol w="1152000">
                  <a:extLst>
                    <a:ext uri="{9D8B030D-6E8A-4147-A177-3AD203B41FA5}">
                      <a16:colId xmlns:a16="http://schemas.microsoft.com/office/drawing/2014/main" val="1149707783"/>
                    </a:ext>
                  </a:extLst>
                </a:gridCol>
                <a:gridCol w="296403">
                  <a:extLst>
                    <a:ext uri="{9D8B030D-6E8A-4147-A177-3AD203B41FA5}">
                      <a16:colId xmlns:a16="http://schemas.microsoft.com/office/drawing/2014/main" val="1686737913"/>
                    </a:ext>
                  </a:extLst>
                </a:gridCol>
                <a:gridCol w="1872000">
                  <a:extLst>
                    <a:ext uri="{9D8B030D-6E8A-4147-A177-3AD203B41FA5}">
                      <a16:colId xmlns:a16="http://schemas.microsoft.com/office/drawing/2014/main" val="3351016090"/>
                    </a:ext>
                  </a:extLst>
                </a:gridCol>
              </a:tblGrid>
              <a:tr h="402162">
                <a:tc>
                  <a:txBody>
                    <a:bodyPr/>
                    <a:lstStyle/>
                    <a:p>
                      <a:endParaRPr lang="fr-FR" sz="110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b="0">
                          <a:solidFill>
                            <a:srgbClr val="214B4D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Canalisation NaTran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100" b="0">
                        <a:solidFill>
                          <a:srgbClr val="214B4D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b="0">
                          <a:solidFill>
                            <a:srgbClr val="214B4D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Distribution publique 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7094591"/>
                  </a:ext>
                </a:extLst>
              </a:tr>
              <a:tr h="244169">
                <a:tc>
                  <a:txBody>
                    <a:bodyPr/>
                    <a:lstStyle/>
                    <a:p>
                      <a:endParaRPr lang="fr-FR" sz="110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b="0">
                          <a:solidFill>
                            <a:srgbClr val="214B4D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Rebours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100" b="0">
                        <a:solidFill>
                          <a:srgbClr val="214B4D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b="0">
                          <a:solidFill>
                            <a:srgbClr val="214B4D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Livraison client industriel 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9378950"/>
                  </a:ext>
                </a:extLst>
              </a:tr>
            </a:tbl>
          </a:graphicData>
        </a:graphic>
      </p:graphicFrame>
      <p:grpSp>
        <p:nvGrpSpPr>
          <p:cNvPr id="5" name="Groupe 4">
            <a:extLst>
              <a:ext uri="{FF2B5EF4-FFF2-40B4-BE49-F238E27FC236}">
                <a16:creationId xmlns:a16="http://schemas.microsoft.com/office/drawing/2014/main" id="{93BA4CDC-668E-6B94-5D1F-CF0C7184416D}"/>
              </a:ext>
            </a:extLst>
          </p:cNvPr>
          <p:cNvGrpSpPr/>
          <p:nvPr/>
        </p:nvGrpSpPr>
        <p:grpSpPr>
          <a:xfrm>
            <a:off x="8413206" y="5437417"/>
            <a:ext cx="1820891" cy="732435"/>
            <a:chOff x="6990237" y="5181349"/>
            <a:chExt cx="1820891" cy="732435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CE2B7C2-7298-E5FE-C9F6-9CD304A212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r="65983"/>
            <a:stretch/>
          </p:blipFill>
          <p:spPr>
            <a:xfrm>
              <a:off x="7033262" y="5494758"/>
              <a:ext cx="303834" cy="303375"/>
            </a:xfrm>
            <a:prstGeom prst="rect">
              <a:avLst/>
            </a:prstGeom>
          </p:spPr>
        </p:pic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019F6CF2-8E11-2F6C-7E09-14237CAEBB56}"/>
                </a:ext>
              </a:extLst>
            </p:cNvPr>
            <p:cNvCxnSpPr>
              <a:cxnSpLocks/>
            </p:cNvCxnSpPr>
            <p:nvPr/>
          </p:nvCxnSpPr>
          <p:spPr>
            <a:xfrm>
              <a:off x="6990237" y="5278534"/>
              <a:ext cx="319287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AAA0DD45-F669-86FE-BC78-C1470146B7D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r="49751"/>
            <a:stretch/>
          </p:blipFill>
          <p:spPr>
            <a:xfrm>
              <a:off x="8470351" y="5181349"/>
              <a:ext cx="340777" cy="344320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3A7A0173-D3D2-E39D-1E55-6F3B2C9DE85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1" r="61383" b="8222"/>
            <a:stretch/>
          </p:blipFill>
          <p:spPr>
            <a:xfrm>
              <a:off x="8401841" y="5541079"/>
              <a:ext cx="340777" cy="372705"/>
            </a:xfrm>
            <a:prstGeom prst="rect">
              <a:avLst/>
            </a:prstGeom>
          </p:spPr>
        </p:pic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9C698B96-52E4-ED68-FA39-D31393BA272D}"/>
              </a:ext>
            </a:extLst>
          </p:cNvPr>
          <p:cNvSpPr txBox="1"/>
          <p:nvPr/>
        </p:nvSpPr>
        <p:spPr>
          <a:xfrm>
            <a:off x="8297720" y="5121067"/>
            <a:ext cx="869546" cy="3736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/>
            <a:r>
              <a:rPr lang="fr-FR" sz="1100" u="sng">
                <a:solidFill>
                  <a:schemeClr val="accent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Légende : </a:t>
            </a:r>
          </a:p>
        </p:txBody>
      </p:sp>
    </p:spTree>
    <p:extLst>
      <p:ext uri="{BB962C8B-B14F-4D97-AF65-F5344CB8AC3E}">
        <p14:creationId xmlns:p14="http://schemas.microsoft.com/office/powerpoint/2010/main" val="15526896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C5A565FA-B177-BAE1-CBE5-1274679DE1A1}"/>
              </a:ext>
            </a:extLst>
          </p:cNvPr>
          <p:cNvSpPr txBox="1">
            <a:spLocks/>
          </p:cNvSpPr>
          <p:nvPr/>
        </p:nvSpPr>
        <p:spPr>
          <a:xfrm>
            <a:off x="677333" y="3281680"/>
            <a:ext cx="3701627" cy="2552590"/>
          </a:xfrm>
          <a:prstGeom prst="rect">
            <a:avLst/>
          </a:prstGeom>
        </p:spPr>
        <p:txBody>
          <a:bodyPr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1" indent="-32004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5237B"/>
              </a:buClr>
              <a:buSzPts val="1440"/>
              <a:buFont typeface="Noto Sans Symbols"/>
              <a:buChar char="►"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Technologie largement éprouvée : </a:t>
            </a: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plus de</a:t>
            </a:r>
            <a:b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</a:b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32 500 km de réseaux gaziers existants en France</a:t>
            </a:r>
          </a:p>
          <a:p>
            <a:pPr marL="457200" marR="0" lvl="1" indent="-32004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5237B"/>
              </a:buClr>
              <a:buSzPts val="1440"/>
              <a:buFont typeface="Noto Sans Symbols"/>
              <a:buChar char="►"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Nouveau réseau dédié au CO</a:t>
            </a:r>
            <a:r>
              <a:rPr kumimoji="0" lang="fr-FR" sz="18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2</a:t>
            </a: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 d’environ </a:t>
            </a: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375 kilomètres</a:t>
            </a:r>
          </a:p>
          <a:p>
            <a:pPr marL="457200" marR="0" lvl="0" indent="-32004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5237B"/>
              </a:buClr>
              <a:buSzPts val="1440"/>
              <a:buFont typeface="Noto Sans Symbols"/>
              <a:buChar char="►"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Investissement prévisionnel : ≃ 900 M€</a:t>
            </a:r>
          </a:p>
          <a:p>
            <a:pPr marL="457200" marR="0" lvl="1" indent="-320040" algn="just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Pts val="1440"/>
              <a:buFont typeface="Arial" panose="020B0604020202020204" pitchFamily="34" charset="0"/>
              <a:buChar char="•"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rockmann" pitchFamily="50" charset="0"/>
              <a:ea typeface="+mn-ea"/>
              <a:cs typeface="+mn-cs"/>
            </a:endParaRPr>
          </a:p>
        </p:txBody>
      </p:sp>
      <p:sp>
        <p:nvSpPr>
          <p:cNvPr id="8" name="Espace réservé du numéro de diapositive 3">
            <a:extLst>
              <a:ext uri="{FF2B5EF4-FFF2-40B4-BE49-F238E27FC236}">
                <a16:creationId xmlns:a16="http://schemas.microsoft.com/office/drawing/2014/main" id="{566E9D23-AA12-BA41-CDCB-5033CD5333C7}"/>
              </a:ext>
            </a:extLst>
          </p:cNvPr>
          <p:cNvSpPr txBox="1">
            <a:spLocks/>
          </p:cNvSpPr>
          <p:nvPr/>
        </p:nvSpPr>
        <p:spPr>
          <a:xfrm>
            <a:off x="11364923" y="161883"/>
            <a:ext cx="683339" cy="365125"/>
          </a:xfrm>
          <a:prstGeom prst="rect">
            <a:avLst/>
          </a:prstGeom>
        </p:spPr>
        <p:txBody>
          <a:bodyPr anchor="ctr">
            <a:norm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fr-FR" sz="105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  <a:sym typeface="Trebuchet M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fr-FR" sz="105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/>
            </a:endParaRPr>
          </a:p>
        </p:txBody>
      </p:sp>
      <p:pic>
        <p:nvPicPr>
          <p:cNvPr id="10" name="Image 9" descr="Une image contenant carte, texte, atlas&#10;&#10;Le contenu généré par l’IA peut être incorrect.">
            <a:extLst>
              <a:ext uri="{FF2B5EF4-FFF2-40B4-BE49-F238E27FC236}">
                <a16:creationId xmlns:a16="http://schemas.microsoft.com/office/drawing/2014/main" id="{3170D5EA-8093-3FF6-1694-7307937E71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29" r="12515" b="3142"/>
          <a:stretch>
            <a:fillRect/>
          </a:stretch>
        </p:blipFill>
        <p:spPr>
          <a:xfrm>
            <a:off x="5094398" y="0"/>
            <a:ext cx="7097602" cy="6858000"/>
          </a:xfrm>
          <a:prstGeom prst="rect">
            <a:avLst/>
          </a:prstGeom>
        </p:spPr>
      </p:pic>
      <p:pic>
        <p:nvPicPr>
          <p:cNvPr id="11" name="Image 10" descr="Une image contenant capture d’écran, Police, Graphique, logo&#10;&#10;Le contenu généré par l’IA peut être incorrect.">
            <a:extLst>
              <a:ext uri="{FF2B5EF4-FFF2-40B4-BE49-F238E27FC236}">
                <a16:creationId xmlns:a16="http://schemas.microsoft.com/office/drawing/2014/main" id="{14F6B6BE-1BE6-A367-5781-D13C7FCE4E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2079" y="6274065"/>
            <a:ext cx="1031240" cy="583935"/>
          </a:xfrm>
          <a:prstGeom prst="rect">
            <a:avLst/>
          </a:prstGeom>
        </p:spPr>
      </p:pic>
      <p:pic>
        <p:nvPicPr>
          <p:cNvPr id="12" name="Image 11" descr="Une image contenant Police, capture d’écran, texte, Graphique&#10;&#10;Le contenu généré par l’IA peut être incorrect.">
            <a:extLst>
              <a:ext uri="{FF2B5EF4-FFF2-40B4-BE49-F238E27FC236}">
                <a16:creationId xmlns:a16="http://schemas.microsoft.com/office/drawing/2014/main" id="{BF23E48C-D06D-EABD-E1D8-77A5CE5A8A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6122" y="6348521"/>
            <a:ext cx="724778" cy="453302"/>
          </a:xfrm>
          <a:prstGeom prst="rect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9FDB40A5-2BE1-E0D7-8222-40DC9C696675}"/>
              </a:ext>
            </a:extLst>
          </p:cNvPr>
          <p:cNvSpPr txBox="1">
            <a:spLocks/>
          </p:cNvSpPr>
          <p:nvPr/>
        </p:nvSpPr>
        <p:spPr>
          <a:xfrm>
            <a:off x="639127" y="944563"/>
            <a:ext cx="4988921" cy="2111149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600"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ckmann" pitchFamily="50" charset="0"/>
                <a:ea typeface="+mj-ea"/>
                <a:cs typeface="+mj-cs"/>
                <a:sym typeface="Trebuchet MS"/>
              </a:rPr>
              <a:t>Les canalisations : un </a:t>
            </a:r>
            <a:r>
              <a:rPr kumimoji="0" lang="fr-FR" sz="3600" b="1" i="0" u="none" strike="noStrike" kern="1200" cap="none" spc="0" normalizeH="0" baseline="0" noProof="0">
                <a:ln>
                  <a:noFill/>
                </a:ln>
                <a:solidFill>
                  <a:srgbClr val="25237B"/>
                </a:solidFill>
                <a:effectLst/>
                <a:uLnTx/>
                <a:uFillTx/>
                <a:latin typeface="Brockmann" pitchFamily="50" charset="0"/>
                <a:ea typeface="+mj-ea"/>
                <a:cs typeface="+mj-cs"/>
                <a:sym typeface="Trebuchet MS"/>
              </a:rPr>
              <a:t>maillon essentiel </a:t>
            </a:r>
            <a:r>
              <a:rPr kumimoji="0" lang="fr-FR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ckmann" pitchFamily="50" charset="0"/>
                <a:ea typeface="+mj-ea"/>
                <a:cs typeface="+mj-cs"/>
                <a:sym typeface="Trebuchet MS"/>
              </a:rPr>
              <a:t>pour transporter le CO</a:t>
            </a:r>
            <a:r>
              <a:rPr kumimoji="0" lang="fr-FR" sz="3600" b="1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ckmann" pitchFamily="50" charset="0"/>
                <a:ea typeface="+mj-ea"/>
                <a:cs typeface="+mj-cs"/>
                <a:sym typeface="Trebuchet MS"/>
              </a:rPr>
              <a:t>2</a:t>
            </a:r>
            <a:r>
              <a:rPr kumimoji="0" lang="fr-FR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ckmann" pitchFamily="50" charset="0"/>
                <a:ea typeface="+mj-ea"/>
                <a:cs typeface="+mj-cs"/>
                <a:sym typeface="Trebuchet MS"/>
              </a:rPr>
              <a:t> en toute sécurité</a:t>
            </a:r>
          </a:p>
        </p:txBody>
      </p:sp>
      <p:sp>
        <p:nvSpPr>
          <p:cNvPr id="2" name="Espace réservé du numéro de diapositive 3">
            <a:extLst>
              <a:ext uri="{FF2B5EF4-FFF2-40B4-BE49-F238E27FC236}">
                <a16:creationId xmlns:a16="http://schemas.microsoft.com/office/drawing/2014/main" id="{F303FC22-2A34-E719-59A1-EE69EFB2F2C2}"/>
              </a:ext>
            </a:extLst>
          </p:cNvPr>
          <p:cNvSpPr txBox="1">
            <a:spLocks/>
          </p:cNvSpPr>
          <p:nvPr/>
        </p:nvSpPr>
        <p:spPr>
          <a:xfrm>
            <a:off x="11509375" y="0"/>
            <a:ext cx="682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fr-FR" sz="105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  <a:sym typeface="Trebuchet M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fr-FR" sz="105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5911514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F3185-AA3E-B1F9-03BD-825F29270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A15F68-016F-650E-4328-883A2C91C98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56406" y="486093"/>
            <a:ext cx="11279187" cy="838200"/>
          </a:xfrm>
        </p:spPr>
        <p:txBody>
          <a:bodyPr>
            <a:noAutofit/>
          </a:bodyPr>
          <a:lstStyle/>
          <a:p>
            <a:pPr algn="ctr"/>
            <a:r>
              <a:rPr lang="fr-FR" sz="3600" b="1">
                <a:latin typeface="Brockmann" pitchFamily="50" charset="0"/>
              </a:rPr>
              <a:t>Principe d’étude d’un projet de canalisations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517C2C3-0BCD-A39C-7BB8-B0B4C0829243}"/>
              </a:ext>
            </a:extLst>
          </p:cNvPr>
          <p:cNvSpPr>
            <a:spLocks noGrp="1"/>
          </p:cNvSpPr>
          <p:nvPr>
            <p:ph type="sldNum" idx="4294967295"/>
          </p:nvPr>
        </p:nvSpPr>
        <p:spPr>
          <a:xfrm>
            <a:off x="11509375" y="0"/>
            <a:ext cx="682625" cy="365125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fr-FR" sz="105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  <a:sym typeface="Trebuchet M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fr-FR" sz="105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/>
            </a:endParaRPr>
          </a:p>
        </p:txBody>
      </p:sp>
      <p:sp>
        <p:nvSpPr>
          <p:cNvPr id="6" name="Flèche : pentagone 5">
            <a:extLst>
              <a:ext uri="{FF2B5EF4-FFF2-40B4-BE49-F238E27FC236}">
                <a16:creationId xmlns:a16="http://schemas.microsoft.com/office/drawing/2014/main" id="{088A4FCB-96B6-7461-5D1D-073139F6F0C9}"/>
              </a:ext>
            </a:extLst>
          </p:cNvPr>
          <p:cNvSpPr/>
          <p:nvPr/>
        </p:nvSpPr>
        <p:spPr>
          <a:xfrm>
            <a:off x="1049954" y="1469391"/>
            <a:ext cx="2160000" cy="2248914"/>
          </a:xfrm>
          <a:prstGeom prst="homePlate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Aire d’étude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du point A</a:t>
            </a:r>
            <a:b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</a:b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au point B</a:t>
            </a:r>
          </a:p>
        </p:txBody>
      </p:sp>
      <p:sp>
        <p:nvSpPr>
          <p:cNvPr id="7" name="Flèche : chevron 6">
            <a:extLst>
              <a:ext uri="{FF2B5EF4-FFF2-40B4-BE49-F238E27FC236}">
                <a16:creationId xmlns:a16="http://schemas.microsoft.com/office/drawing/2014/main" id="{2AD4CD4B-867E-AE95-F7E4-17FC7269CE2C}"/>
              </a:ext>
            </a:extLst>
          </p:cNvPr>
          <p:cNvSpPr/>
          <p:nvPr/>
        </p:nvSpPr>
        <p:spPr>
          <a:xfrm>
            <a:off x="3892613" y="1898796"/>
            <a:ext cx="2160000" cy="1404000"/>
          </a:xfrm>
          <a:prstGeom prst="chevron">
            <a:avLst>
              <a:gd name="adj" fmla="val 50107"/>
            </a:avLst>
          </a:prstGeom>
          <a:solidFill>
            <a:schemeClr val="accent1">
              <a:alpha val="93000"/>
            </a:schemeClr>
          </a:solidFill>
          <a:ln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rIns="36000" rtlCol="0" anchor="ctr"/>
          <a:lstStyle/>
          <a:p>
            <a:pPr marL="2667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Fuseaux</a:t>
            </a:r>
            <a:b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</a:b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d’étude</a:t>
            </a:r>
          </a:p>
          <a:p>
            <a:pPr marL="2667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≈ 4 km</a:t>
            </a:r>
          </a:p>
        </p:txBody>
      </p:sp>
      <p:sp>
        <p:nvSpPr>
          <p:cNvPr id="8" name="Flèche : chevron 7">
            <a:extLst>
              <a:ext uri="{FF2B5EF4-FFF2-40B4-BE49-F238E27FC236}">
                <a16:creationId xmlns:a16="http://schemas.microsoft.com/office/drawing/2014/main" id="{B8EF9ABD-8200-A758-38A2-42D15F6FABC2}"/>
              </a:ext>
            </a:extLst>
          </p:cNvPr>
          <p:cNvSpPr/>
          <p:nvPr/>
        </p:nvSpPr>
        <p:spPr>
          <a:xfrm>
            <a:off x="5554367" y="2016844"/>
            <a:ext cx="2160000" cy="1152000"/>
          </a:xfrm>
          <a:prstGeom prst="chevron">
            <a:avLst>
              <a:gd name="adj" fmla="val 50107"/>
            </a:avLst>
          </a:prstGeom>
          <a:solidFill>
            <a:schemeClr val="accent1">
              <a:alpha val="85000"/>
            </a:schemeClr>
          </a:solidFill>
          <a:ln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Couloirs</a:t>
            </a:r>
            <a:b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</a:b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d’étude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≈ 500 m</a:t>
            </a:r>
          </a:p>
        </p:txBody>
      </p:sp>
      <p:sp>
        <p:nvSpPr>
          <p:cNvPr id="9" name="Flèche : chevron 8">
            <a:extLst>
              <a:ext uri="{FF2B5EF4-FFF2-40B4-BE49-F238E27FC236}">
                <a16:creationId xmlns:a16="http://schemas.microsoft.com/office/drawing/2014/main" id="{A07864C4-80F1-6D35-B50C-F742590B5562}"/>
              </a:ext>
            </a:extLst>
          </p:cNvPr>
          <p:cNvSpPr/>
          <p:nvPr/>
        </p:nvSpPr>
        <p:spPr>
          <a:xfrm>
            <a:off x="7213180" y="2017848"/>
            <a:ext cx="2160000" cy="1152000"/>
          </a:xfrm>
          <a:prstGeom prst="chevron">
            <a:avLst>
              <a:gd name="adj" fmla="val 50107"/>
            </a:avLst>
          </a:prstGeom>
          <a:solidFill>
            <a:schemeClr val="accent1">
              <a:alpha val="79000"/>
            </a:schemeClr>
          </a:solidFill>
          <a:ln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rIns="36000" rtlCol="0" anchor="ctr"/>
          <a:lstStyle/>
          <a:p>
            <a:pPr marL="26670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Couloir</a:t>
            </a:r>
            <a:b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</a:b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de moindre</a:t>
            </a:r>
            <a:b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</a:b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impact</a:t>
            </a:r>
          </a:p>
        </p:txBody>
      </p:sp>
      <p:sp>
        <p:nvSpPr>
          <p:cNvPr id="10" name="Flèche : chevron 9">
            <a:extLst>
              <a:ext uri="{FF2B5EF4-FFF2-40B4-BE49-F238E27FC236}">
                <a16:creationId xmlns:a16="http://schemas.microsoft.com/office/drawing/2014/main" id="{5AE81496-936C-07F2-413A-D6386E61DC4C}"/>
              </a:ext>
            </a:extLst>
          </p:cNvPr>
          <p:cNvSpPr/>
          <p:nvPr/>
        </p:nvSpPr>
        <p:spPr>
          <a:xfrm>
            <a:off x="9057180" y="2197848"/>
            <a:ext cx="2160000" cy="792000"/>
          </a:xfrm>
          <a:prstGeom prst="chevron">
            <a:avLst>
              <a:gd name="adj" fmla="val 50107"/>
            </a:avLst>
          </a:prstGeom>
          <a:solidFill>
            <a:schemeClr val="accent1">
              <a:alpha val="70000"/>
            </a:schemeClr>
          </a:solidFill>
          <a:ln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rIns="3600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Tracé de</a:t>
            </a:r>
            <a:b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</a:b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moindre</a:t>
            </a:r>
            <a:b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</a:b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impact</a:t>
            </a: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FAA8F463-F832-C01E-27E4-74C978358B77}"/>
              </a:ext>
            </a:extLst>
          </p:cNvPr>
          <p:cNvCxnSpPr>
            <a:cxnSpLocks/>
          </p:cNvCxnSpPr>
          <p:nvPr/>
        </p:nvCxnSpPr>
        <p:spPr>
          <a:xfrm>
            <a:off x="2020071" y="5094725"/>
            <a:ext cx="2495809" cy="0"/>
          </a:xfrm>
          <a:prstGeom prst="straightConnector1">
            <a:avLst/>
          </a:prstGeom>
          <a:ln w="444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E6267000-DEE5-348C-6CE3-E18BDDB2EDC7}"/>
              </a:ext>
            </a:extLst>
          </p:cNvPr>
          <p:cNvSpPr txBox="1"/>
          <p:nvPr/>
        </p:nvSpPr>
        <p:spPr>
          <a:xfrm>
            <a:off x="2020071" y="4726028"/>
            <a:ext cx="2775449" cy="338554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srgbClr val="A62476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Concertation préalable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0EFF427-AD74-0A29-A82B-43140E49CF25}"/>
              </a:ext>
            </a:extLst>
          </p:cNvPr>
          <p:cNvSpPr txBox="1"/>
          <p:nvPr/>
        </p:nvSpPr>
        <p:spPr>
          <a:xfrm>
            <a:off x="2020071" y="5252678"/>
            <a:ext cx="5861747" cy="338554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srgbClr val="A62476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Concertation avec les collectivités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82D6792-99CD-014B-3BBA-C93FDDB3BD76}"/>
              </a:ext>
            </a:extLst>
          </p:cNvPr>
          <p:cNvSpPr txBox="1"/>
          <p:nvPr/>
        </p:nvSpPr>
        <p:spPr>
          <a:xfrm>
            <a:off x="2020071" y="5789488"/>
            <a:ext cx="7312836" cy="584775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srgbClr val="A62476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Concertation avec la profession agricole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A62476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(protocole national et conventions départementales)</a:t>
            </a:r>
          </a:p>
        </p:txBody>
      </p: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9ABD54C8-CB5E-F264-457F-9CBA462AA061}"/>
              </a:ext>
            </a:extLst>
          </p:cNvPr>
          <p:cNvCxnSpPr>
            <a:cxnSpLocks/>
          </p:cNvCxnSpPr>
          <p:nvPr/>
        </p:nvCxnSpPr>
        <p:spPr>
          <a:xfrm>
            <a:off x="2020071" y="5591232"/>
            <a:ext cx="9715522" cy="0"/>
          </a:xfrm>
          <a:prstGeom prst="straightConnector1">
            <a:avLst/>
          </a:prstGeom>
          <a:ln w="444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02603855-8AE8-69B6-490A-AE4BAD0F889F}"/>
              </a:ext>
            </a:extLst>
          </p:cNvPr>
          <p:cNvCxnSpPr>
            <a:cxnSpLocks/>
          </p:cNvCxnSpPr>
          <p:nvPr/>
        </p:nvCxnSpPr>
        <p:spPr>
          <a:xfrm>
            <a:off x="2020071" y="6405514"/>
            <a:ext cx="9715522" cy="0"/>
          </a:xfrm>
          <a:prstGeom prst="straightConnector1">
            <a:avLst/>
          </a:prstGeom>
          <a:ln w="44450">
            <a:solidFill>
              <a:schemeClr val="accent5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BFDFFB7A-12FC-F72E-965F-88C3FC1F1726}"/>
              </a:ext>
            </a:extLst>
          </p:cNvPr>
          <p:cNvCxnSpPr>
            <a:cxnSpLocks/>
          </p:cNvCxnSpPr>
          <p:nvPr/>
        </p:nvCxnSpPr>
        <p:spPr>
          <a:xfrm flipV="1">
            <a:off x="4795520" y="5094725"/>
            <a:ext cx="5140960" cy="0"/>
          </a:xfrm>
          <a:prstGeom prst="straightConnector1">
            <a:avLst/>
          </a:prstGeom>
          <a:ln w="44450">
            <a:solidFill>
              <a:schemeClr val="accent5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ZoneTexte 28">
            <a:extLst>
              <a:ext uri="{FF2B5EF4-FFF2-40B4-BE49-F238E27FC236}">
                <a16:creationId xmlns:a16="http://schemas.microsoft.com/office/drawing/2014/main" id="{96CB1443-7E1D-05BA-F1C1-AF842BAD40FC}"/>
              </a:ext>
            </a:extLst>
          </p:cNvPr>
          <p:cNvSpPr txBox="1"/>
          <p:nvPr/>
        </p:nvSpPr>
        <p:spPr>
          <a:xfrm>
            <a:off x="4795521" y="4724939"/>
            <a:ext cx="5140960" cy="338554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srgbClr val="A62476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Concertation continue</a:t>
            </a: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FFE944EF-EF0C-53C3-5B46-7785403A9A07}"/>
              </a:ext>
            </a:extLst>
          </p:cNvPr>
          <p:cNvCxnSpPr>
            <a:cxnSpLocks/>
          </p:cNvCxnSpPr>
          <p:nvPr/>
        </p:nvCxnSpPr>
        <p:spPr>
          <a:xfrm>
            <a:off x="1049954" y="4392608"/>
            <a:ext cx="10167225" cy="0"/>
          </a:xfrm>
          <a:prstGeom prst="straightConnector1">
            <a:avLst/>
          </a:prstGeom>
          <a:ln w="44450">
            <a:solidFill>
              <a:srgbClr val="46A57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1D1E9DD2-C3A6-C536-2DC6-27E1D47C505A}"/>
              </a:ext>
            </a:extLst>
          </p:cNvPr>
          <p:cNvSpPr txBox="1"/>
          <p:nvPr/>
        </p:nvSpPr>
        <p:spPr>
          <a:xfrm>
            <a:off x="1031026" y="3739447"/>
            <a:ext cx="10186153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srgbClr val="229F65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É</a:t>
            </a:r>
            <a:r>
              <a:rPr kumimoji="0" lang="fr-FR" sz="1800" b="1" i="0" u="none" strike="noStrike" kern="1200" cap="none" spc="0" normalizeH="0" baseline="0" noProof="0" err="1">
                <a:ln>
                  <a:noFill/>
                </a:ln>
                <a:solidFill>
                  <a:srgbClr val="229F65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tudes</a:t>
            </a: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srgbClr val="229F65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 d’ingénierie // démarche ERC : </a:t>
            </a: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229F65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sécurité, environnement naturel, patrimoine, agriculture, milieu physique (topographie), usages</a:t>
            </a: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229F65"/>
              </a:solidFill>
              <a:effectLst/>
              <a:uLnTx/>
              <a:uFillTx/>
              <a:latin typeface="Brockmann" pitchFamily="50" charset="0"/>
              <a:ea typeface="+mn-ea"/>
              <a:cs typeface="+mn-cs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EC689F2-2165-54B5-32D1-B2CD6B0EB3E7}"/>
              </a:ext>
            </a:extLst>
          </p:cNvPr>
          <p:cNvSpPr txBox="1"/>
          <p:nvPr/>
        </p:nvSpPr>
        <p:spPr>
          <a:xfrm>
            <a:off x="10052709" y="1163606"/>
            <a:ext cx="11644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Fin 2027</a:t>
            </a:r>
            <a:endParaRPr kumimoji="0" lang="fr-FR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rockmann" pitchFamily="50" charset="0"/>
              <a:ea typeface="+mn-ea"/>
              <a:cs typeface="+mn-cs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5CFA773A-641B-7054-3F88-DD98F49E67E5}"/>
              </a:ext>
            </a:extLst>
          </p:cNvPr>
          <p:cNvSpPr txBox="1"/>
          <p:nvPr/>
        </p:nvSpPr>
        <p:spPr>
          <a:xfrm>
            <a:off x="1031027" y="1107982"/>
            <a:ext cx="7011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2025</a:t>
            </a:r>
            <a:endParaRPr kumimoji="0" lang="fr-FR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rockmann" pitchFamily="50" charset="0"/>
              <a:ea typeface="+mn-ea"/>
              <a:cs typeface="+mn-cs"/>
            </a:endParaRPr>
          </a:p>
        </p:txBody>
      </p:sp>
      <p:sp>
        <p:nvSpPr>
          <p:cNvPr id="35" name="Flèche : chevron 34">
            <a:extLst>
              <a:ext uri="{FF2B5EF4-FFF2-40B4-BE49-F238E27FC236}">
                <a16:creationId xmlns:a16="http://schemas.microsoft.com/office/drawing/2014/main" id="{B36B88F3-9219-005B-42D7-F2C5EA2D38A1}"/>
              </a:ext>
            </a:extLst>
          </p:cNvPr>
          <p:cNvSpPr/>
          <p:nvPr/>
        </p:nvSpPr>
        <p:spPr>
          <a:xfrm>
            <a:off x="2355880" y="1635622"/>
            <a:ext cx="2160000" cy="1916453"/>
          </a:xfrm>
          <a:prstGeom prst="chevron">
            <a:avLst>
              <a:gd name="adj" fmla="val 50107"/>
            </a:avLst>
          </a:prstGeom>
          <a:solidFill>
            <a:schemeClr val="accent1"/>
          </a:solidFill>
          <a:ln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rIns="36000" rtlCol="0" anchor="ctr"/>
          <a:lstStyle/>
          <a:p>
            <a:pPr marL="45085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Zone</a:t>
            </a:r>
            <a:b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</a:b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d’étude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AA4570DF-60BC-A730-7986-FE7A48AFCD1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164547" y="1289114"/>
            <a:ext cx="634492" cy="634492"/>
          </a:xfrm>
          <a:prstGeom prst="rect">
            <a:avLst/>
          </a:prstGeom>
        </p:spPr>
      </p:pic>
      <p:cxnSp>
        <p:nvCxnSpPr>
          <p:cNvPr id="50" name="Connecteur droit avec flèche 49">
            <a:extLst>
              <a:ext uri="{FF2B5EF4-FFF2-40B4-BE49-F238E27FC236}">
                <a16:creationId xmlns:a16="http://schemas.microsoft.com/office/drawing/2014/main" id="{BAA19CD5-F15E-A81A-EA83-F37F226FEFA7}"/>
              </a:ext>
            </a:extLst>
          </p:cNvPr>
          <p:cNvCxnSpPr>
            <a:cxnSpLocks/>
          </p:cNvCxnSpPr>
          <p:nvPr/>
        </p:nvCxnSpPr>
        <p:spPr>
          <a:xfrm flipV="1">
            <a:off x="10228601" y="5094725"/>
            <a:ext cx="988578" cy="0"/>
          </a:xfrm>
          <a:prstGeom prst="straightConnector1">
            <a:avLst/>
          </a:prstGeom>
          <a:ln w="44450">
            <a:solidFill>
              <a:schemeClr val="accent5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ZoneTexte 52">
            <a:extLst>
              <a:ext uri="{FF2B5EF4-FFF2-40B4-BE49-F238E27FC236}">
                <a16:creationId xmlns:a16="http://schemas.microsoft.com/office/drawing/2014/main" id="{3CA2B072-4DE4-2E6F-6A4F-D67BFE854D50}"/>
              </a:ext>
            </a:extLst>
          </p:cNvPr>
          <p:cNvSpPr txBox="1"/>
          <p:nvPr/>
        </p:nvSpPr>
        <p:spPr>
          <a:xfrm>
            <a:off x="10228601" y="4440545"/>
            <a:ext cx="2495809" cy="338554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srgbClr val="A62476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Enquête</a:t>
            </a:r>
            <a:b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srgbClr val="A62476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</a:b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srgbClr val="A62476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publique</a:t>
            </a:r>
          </a:p>
        </p:txBody>
      </p:sp>
      <p:cxnSp>
        <p:nvCxnSpPr>
          <p:cNvPr id="58" name="Connecteur droit 57">
            <a:extLst>
              <a:ext uri="{FF2B5EF4-FFF2-40B4-BE49-F238E27FC236}">
                <a16:creationId xmlns:a16="http://schemas.microsoft.com/office/drawing/2014/main" id="{AF4FECF6-3F26-B5E8-A44D-792ED33AFC56}"/>
              </a:ext>
            </a:extLst>
          </p:cNvPr>
          <p:cNvCxnSpPr/>
          <p:nvPr/>
        </p:nvCxnSpPr>
        <p:spPr>
          <a:xfrm>
            <a:off x="10302240" y="6405514"/>
            <a:ext cx="914939" cy="0"/>
          </a:xfrm>
          <a:prstGeom prst="line">
            <a:avLst/>
          </a:prstGeom>
          <a:ln w="44450">
            <a:solidFill>
              <a:schemeClr val="bg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cteur droit 59">
            <a:extLst>
              <a:ext uri="{FF2B5EF4-FFF2-40B4-BE49-F238E27FC236}">
                <a16:creationId xmlns:a16="http://schemas.microsoft.com/office/drawing/2014/main" id="{AE35C819-150C-43FE-75DC-522F156AA254}"/>
              </a:ext>
            </a:extLst>
          </p:cNvPr>
          <p:cNvCxnSpPr/>
          <p:nvPr/>
        </p:nvCxnSpPr>
        <p:spPr>
          <a:xfrm>
            <a:off x="10302240" y="5591232"/>
            <a:ext cx="914939" cy="0"/>
          </a:xfrm>
          <a:prstGeom prst="line">
            <a:avLst/>
          </a:prstGeom>
          <a:ln w="44450">
            <a:solidFill>
              <a:schemeClr val="bg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59660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C89CF72-59FE-4F0D-895F-524FF5221FDC}"/>
              </a:ext>
            </a:extLst>
          </p:cNvPr>
          <p:cNvSpPr txBox="1">
            <a:spLocks/>
          </p:cNvSpPr>
          <p:nvPr/>
        </p:nvSpPr>
        <p:spPr>
          <a:xfrm>
            <a:off x="456406" y="944563"/>
            <a:ext cx="11279187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ckmann" pitchFamily="50" charset="0"/>
                <a:ea typeface="+mj-ea"/>
                <a:cs typeface="+mj-cs"/>
              </a:rPr>
              <a:t>Les ouvrages</a:t>
            </a:r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ED0F9C56-906E-EA24-D64D-21537C1D2547}"/>
              </a:ext>
            </a:extLst>
          </p:cNvPr>
          <p:cNvSpPr txBox="1">
            <a:spLocks/>
          </p:cNvSpPr>
          <p:nvPr/>
        </p:nvSpPr>
        <p:spPr>
          <a:xfrm>
            <a:off x="623886" y="1864360"/>
            <a:ext cx="4903152" cy="15443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Les 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canalisations enterrées </a:t>
            </a:r>
            <a:r>
              <a:rPr kumimoji="0" lang="fr-FR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en acier , diamètre 200 à 800 mm, enfouies à au moins 1 m de profondeur</a:t>
            </a:r>
          </a:p>
          <a:p>
            <a:pPr marL="13716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 </a:t>
            </a: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rockmann" pitchFamily="50" charset="0"/>
              <a:ea typeface="+mn-ea"/>
              <a:cs typeface="+mn-cs"/>
              <a:sym typeface="Trebuchet MS"/>
            </a:endParaRPr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D5442C2D-3C70-F7E6-AF69-1FCB44AF81C1}"/>
              </a:ext>
            </a:extLst>
          </p:cNvPr>
          <p:cNvSpPr txBox="1">
            <a:spLocks/>
          </p:cNvSpPr>
          <p:nvPr/>
        </p:nvSpPr>
        <p:spPr>
          <a:xfrm>
            <a:off x="6664962" y="1864360"/>
            <a:ext cx="4903152" cy="15443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" marR="0" lvl="1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Les 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postes en surface : </a:t>
            </a:r>
            <a:r>
              <a:rPr kumimoji="0" lang="fr-FR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postes de sectionnement, postes d’injection, postes de livraison et d’interconnexion</a:t>
            </a:r>
          </a:p>
          <a:p>
            <a:pPr marL="13716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2000" b="0" i="0" u="sng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rockmann" pitchFamily="50" charset="0"/>
              <a:ea typeface="+mn-ea"/>
              <a:cs typeface="+mn-cs"/>
            </a:endParaRPr>
          </a:p>
        </p:txBody>
      </p:sp>
      <p:sp>
        <p:nvSpPr>
          <p:cNvPr id="2" name="Espace réservé du numéro de diapositive 3">
            <a:extLst>
              <a:ext uri="{FF2B5EF4-FFF2-40B4-BE49-F238E27FC236}">
                <a16:creationId xmlns:a16="http://schemas.microsoft.com/office/drawing/2014/main" id="{C063A4AC-FB41-465F-F067-147C76B3E7C5}"/>
              </a:ext>
            </a:extLst>
          </p:cNvPr>
          <p:cNvSpPr txBox="1">
            <a:spLocks/>
          </p:cNvSpPr>
          <p:nvPr/>
        </p:nvSpPr>
        <p:spPr>
          <a:xfrm>
            <a:off x="11509375" y="0"/>
            <a:ext cx="682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fr-FR" sz="105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  <a:sym typeface="Trebuchet M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fr-FR" sz="105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A657C56-BD23-798B-A725-2E314F9D2E1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093"/>
          <a:stretch>
            <a:fillRect/>
          </a:stretch>
        </p:blipFill>
        <p:spPr>
          <a:xfrm>
            <a:off x="6462346" y="3176509"/>
            <a:ext cx="5047029" cy="2978106"/>
          </a:xfrm>
          <a:prstGeom prst="rect">
            <a:avLst/>
          </a:prstGeom>
        </p:spPr>
      </p:pic>
      <p:pic>
        <p:nvPicPr>
          <p:cNvPr id="9" name="Espace réservé du contenu 7" descr="DSC05312.jpg">
            <a:extLst>
              <a:ext uri="{FF2B5EF4-FFF2-40B4-BE49-F238E27FC236}">
                <a16:creationId xmlns:a16="http://schemas.microsoft.com/office/drawing/2014/main" id="{3B19EC71-415C-EFBC-A2A8-7A4089A5C76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2289"/>
          <a:stretch>
            <a:fillRect/>
          </a:stretch>
        </p:blipFill>
        <p:spPr bwMode="auto">
          <a:xfrm>
            <a:off x="682624" y="3176509"/>
            <a:ext cx="5047029" cy="2978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825533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2F71E9-0EA2-03C6-1CC0-595DF6D8AF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ce réservé du contenu 4" descr="IMG_3472.JPG">
            <a:extLst>
              <a:ext uri="{FF2B5EF4-FFF2-40B4-BE49-F238E27FC236}">
                <a16:creationId xmlns:a16="http://schemas.microsoft.com/office/drawing/2014/main" id="{4A834316-8F82-9B11-3A10-91E5F2F0304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3467"/>
          <a:stretch>
            <a:fillRect/>
          </a:stretch>
        </p:blipFill>
        <p:spPr bwMode="auto">
          <a:xfrm>
            <a:off x="3206187" y="1477922"/>
            <a:ext cx="6400800" cy="4809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Image 11" descr="Une image contenant plein air, ciel, arbre, terrain&#10;&#10;Le contenu généré par l’IA peut être incorrect.">
            <a:extLst>
              <a:ext uri="{FF2B5EF4-FFF2-40B4-BE49-F238E27FC236}">
                <a16:creationId xmlns:a16="http://schemas.microsoft.com/office/drawing/2014/main" id="{9547F181-1ADA-B0E3-20AC-FDEB64B8AC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7922"/>
            <a:ext cx="3206187" cy="4809281"/>
          </a:xfrm>
          <a:prstGeom prst="rect">
            <a:avLst/>
          </a:prstGeom>
        </p:spPr>
      </p:pic>
      <p:pic>
        <p:nvPicPr>
          <p:cNvPr id="9" name="Image 8" descr="Une image contenant plein air, herbe, ciel, arbre&#10;&#10;Le contenu généré par l’IA peut être incorrect.">
            <a:extLst>
              <a:ext uri="{FF2B5EF4-FFF2-40B4-BE49-F238E27FC236}">
                <a16:creationId xmlns:a16="http://schemas.microsoft.com/office/drawing/2014/main" id="{92CF52CA-6D6E-9C87-FF5E-651CBA277C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507"/>
          <a:stretch>
            <a:fillRect/>
          </a:stretch>
        </p:blipFill>
        <p:spPr>
          <a:xfrm>
            <a:off x="8000119" y="1477922"/>
            <a:ext cx="4191881" cy="4809281"/>
          </a:xfrm>
          <a:prstGeom prst="rect">
            <a:avLst/>
          </a:prstGeom>
        </p:spPr>
      </p:pic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C40F336-87BC-E0F2-90E4-48E62EC22BA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96000" y="504000"/>
            <a:ext cx="11268075" cy="1076325"/>
          </a:xfrm>
        </p:spPr>
        <p:txBody>
          <a:bodyPr/>
          <a:lstStyle/>
          <a:p>
            <a:r>
              <a:rPr lang="fr-FR"/>
              <a:t>Après état des lieux, aménagement de la piste de travail</a:t>
            </a:r>
          </a:p>
        </p:txBody>
      </p:sp>
      <p:sp>
        <p:nvSpPr>
          <p:cNvPr id="2" name="Espace réservé du numéro de diapositive 3">
            <a:extLst>
              <a:ext uri="{FF2B5EF4-FFF2-40B4-BE49-F238E27FC236}">
                <a16:creationId xmlns:a16="http://schemas.microsoft.com/office/drawing/2014/main" id="{4F944FDF-E627-7518-472A-6B098DAE67B3}"/>
              </a:ext>
            </a:extLst>
          </p:cNvPr>
          <p:cNvSpPr txBox="1">
            <a:spLocks/>
          </p:cNvSpPr>
          <p:nvPr/>
        </p:nvSpPr>
        <p:spPr>
          <a:xfrm>
            <a:off x="11509375" y="0"/>
            <a:ext cx="682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000" kern="1200">
                <a:solidFill>
                  <a:schemeClr val="accent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fld id="{00000000-1234-1234-1234-123412341234}" type="slidenum">
              <a:rPr lang="fr-FR" sz="1050" b="1" smtClean="0">
                <a:solidFill>
                  <a:prstClr val="black"/>
                </a:solidFill>
                <a:latin typeface="Trebuchet MS"/>
                <a:sym typeface="Trebuchet MS"/>
              </a:rPr>
              <a:pPr defTabSz="457200">
                <a:defRPr/>
              </a:pPr>
              <a:t>31</a:t>
            </a:fld>
            <a:endParaRPr lang="fr-FR" sz="1050" b="1">
              <a:solidFill>
                <a:prstClr val="black"/>
              </a:solidFill>
              <a:latin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0847382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A77C631-7BA9-AD7F-7C92-26F0CAF53A2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96000" y="504000"/>
            <a:ext cx="11268075" cy="1076325"/>
          </a:xfrm>
        </p:spPr>
        <p:txBody>
          <a:bodyPr/>
          <a:lstStyle/>
          <a:p>
            <a:r>
              <a:rPr lang="fr-FR"/>
              <a:t>Transport et alignement des tubes</a:t>
            </a:r>
          </a:p>
        </p:txBody>
      </p:sp>
      <p:pic>
        <p:nvPicPr>
          <p:cNvPr id="4" name="Image 3" descr="Une image contenant arbre, plein air, ciel, terrain de jeux&#10;&#10;Le contenu généré par l’IA peut être incorrect.">
            <a:extLst>
              <a:ext uri="{FF2B5EF4-FFF2-40B4-BE49-F238E27FC236}">
                <a16:creationId xmlns:a16="http://schemas.microsoft.com/office/drawing/2014/main" id="{F9AB799C-45C9-E05B-BA64-9C0A16A273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5771"/>
            <a:ext cx="7222603" cy="4815069"/>
          </a:xfrm>
          <a:prstGeom prst="rect">
            <a:avLst/>
          </a:prstGeom>
        </p:spPr>
      </p:pic>
      <p:pic>
        <p:nvPicPr>
          <p:cNvPr id="6" name="Espace réservé du contenu 5" descr="P3240477.jpg">
            <a:extLst>
              <a:ext uri="{FF2B5EF4-FFF2-40B4-BE49-F238E27FC236}">
                <a16:creationId xmlns:a16="http://schemas.microsoft.com/office/drawing/2014/main" id="{1EF004A4-C382-BF9E-8654-C610E37BF96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22603" y="1475771"/>
            <a:ext cx="5893447" cy="48150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Espace réservé du numéro de diapositive 3">
            <a:extLst>
              <a:ext uri="{FF2B5EF4-FFF2-40B4-BE49-F238E27FC236}">
                <a16:creationId xmlns:a16="http://schemas.microsoft.com/office/drawing/2014/main" id="{AD22D192-C1D8-BBCC-016A-1CD0EEBBEB65}"/>
              </a:ext>
            </a:extLst>
          </p:cNvPr>
          <p:cNvSpPr txBox="1">
            <a:spLocks/>
          </p:cNvSpPr>
          <p:nvPr/>
        </p:nvSpPr>
        <p:spPr>
          <a:xfrm>
            <a:off x="11509375" y="0"/>
            <a:ext cx="682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000" kern="1200">
                <a:solidFill>
                  <a:schemeClr val="accent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fld id="{00000000-1234-1234-1234-123412341234}" type="slidenum">
              <a:rPr lang="fr-FR" sz="1050" b="1" smtClean="0">
                <a:solidFill>
                  <a:prstClr val="black"/>
                </a:solidFill>
                <a:latin typeface="Trebuchet MS"/>
                <a:sym typeface="Trebuchet MS"/>
              </a:rPr>
              <a:pPr defTabSz="457200">
                <a:defRPr/>
              </a:pPr>
              <a:t>32</a:t>
            </a:fld>
            <a:endParaRPr lang="fr-FR" sz="1050" b="1">
              <a:solidFill>
                <a:prstClr val="black"/>
              </a:solidFill>
              <a:latin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7703434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1014E3-D8F8-C3EA-4C10-2295418C5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F65FADD-FD5B-92E1-0798-0EF398209C7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96000" y="504000"/>
            <a:ext cx="11268075" cy="1076325"/>
          </a:xfrm>
        </p:spPr>
        <p:txBody>
          <a:bodyPr/>
          <a:lstStyle/>
          <a:p>
            <a:r>
              <a:rPr lang="fr-FR"/>
              <a:t>Mise en place de la canalisation et soudure des tubes</a:t>
            </a:r>
          </a:p>
        </p:txBody>
      </p:sp>
      <p:pic>
        <p:nvPicPr>
          <p:cNvPr id="2" name="Image 1" descr="Une image contenant herbe, plein air, plante, zone rurale&#10;&#10;Le contenu généré par l’IA peut être incorrect.">
            <a:extLst>
              <a:ext uri="{FF2B5EF4-FFF2-40B4-BE49-F238E27FC236}">
                <a16:creationId xmlns:a16="http://schemas.microsoft.com/office/drawing/2014/main" id="{C43A0361-59CC-7F5F-2267-546E447CB1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721"/>
          <a:stretch>
            <a:fillRect/>
          </a:stretch>
        </p:blipFill>
        <p:spPr>
          <a:xfrm>
            <a:off x="1" y="1458353"/>
            <a:ext cx="6096000" cy="4822091"/>
          </a:xfrm>
          <a:prstGeom prst="rect">
            <a:avLst/>
          </a:prstGeom>
        </p:spPr>
      </p:pic>
      <p:pic>
        <p:nvPicPr>
          <p:cNvPr id="4" name="Image 3" descr="Une image contenant plein air, ciel, légume, arbre&#10;&#10;Le contenu généré par l’IA peut être incorrect.">
            <a:extLst>
              <a:ext uri="{FF2B5EF4-FFF2-40B4-BE49-F238E27FC236}">
                <a16:creationId xmlns:a16="http://schemas.microsoft.com/office/drawing/2014/main" id="{0917D581-24BA-5720-B09C-2957B3A552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721"/>
          <a:stretch>
            <a:fillRect/>
          </a:stretch>
        </p:blipFill>
        <p:spPr>
          <a:xfrm>
            <a:off x="6096000" y="1458353"/>
            <a:ext cx="6096000" cy="4821608"/>
          </a:xfrm>
          <a:prstGeom prst="rect">
            <a:avLst/>
          </a:prstGeom>
        </p:spPr>
      </p:pic>
      <p:sp>
        <p:nvSpPr>
          <p:cNvPr id="3" name="Espace réservé du numéro de diapositive 3">
            <a:extLst>
              <a:ext uri="{FF2B5EF4-FFF2-40B4-BE49-F238E27FC236}">
                <a16:creationId xmlns:a16="http://schemas.microsoft.com/office/drawing/2014/main" id="{942E6855-3D6D-7B01-F748-8B2083E814EC}"/>
              </a:ext>
            </a:extLst>
          </p:cNvPr>
          <p:cNvSpPr txBox="1">
            <a:spLocks/>
          </p:cNvSpPr>
          <p:nvPr/>
        </p:nvSpPr>
        <p:spPr>
          <a:xfrm>
            <a:off x="11509375" y="0"/>
            <a:ext cx="682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000" kern="1200">
                <a:solidFill>
                  <a:schemeClr val="accent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fld id="{00000000-1234-1234-1234-123412341234}" type="slidenum">
              <a:rPr lang="fr-FR" sz="1050" b="1" smtClean="0">
                <a:solidFill>
                  <a:prstClr val="black"/>
                </a:solidFill>
                <a:latin typeface="Trebuchet MS"/>
                <a:sym typeface="Trebuchet MS"/>
              </a:rPr>
              <a:pPr defTabSz="457200">
                <a:defRPr/>
              </a:pPr>
              <a:t>33</a:t>
            </a:fld>
            <a:endParaRPr lang="fr-FR" sz="1050" b="1">
              <a:solidFill>
                <a:prstClr val="black"/>
              </a:solidFill>
              <a:latin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2500986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3" descr="AL&amp;VDS Schémas et graphes ret2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297"/>
          <a:stretch>
            <a:fillRect/>
          </a:stretch>
        </p:blipFill>
        <p:spPr bwMode="auto">
          <a:xfrm>
            <a:off x="-1" y="1449389"/>
            <a:ext cx="12192000" cy="4677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4D96952-568E-F9A7-733D-3CABCF9E06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fr-FR"/>
              <a:t>Implantation type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78ED55E-40E3-F3EB-3D08-93516663998D}"/>
              </a:ext>
            </a:extLst>
          </p:cNvPr>
          <p:cNvSpPr txBox="1"/>
          <p:nvPr/>
        </p:nvSpPr>
        <p:spPr>
          <a:xfrm rot="10800000" flipV="1">
            <a:off x="3407983" y="5757189"/>
            <a:ext cx="5376033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Piste de travail : 20 – 25 m (DN600 – DN800) </a:t>
            </a:r>
          </a:p>
        </p:txBody>
      </p:sp>
      <p:sp>
        <p:nvSpPr>
          <p:cNvPr id="2" name="Espace réservé du numéro de diapositive 3">
            <a:extLst>
              <a:ext uri="{FF2B5EF4-FFF2-40B4-BE49-F238E27FC236}">
                <a16:creationId xmlns:a16="http://schemas.microsoft.com/office/drawing/2014/main" id="{E8FB0B75-7DF8-76BC-5810-8504FAAF574F}"/>
              </a:ext>
            </a:extLst>
          </p:cNvPr>
          <p:cNvSpPr txBox="1">
            <a:spLocks/>
          </p:cNvSpPr>
          <p:nvPr/>
        </p:nvSpPr>
        <p:spPr>
          <a:xfrm>
            <a:off x="11509375" y="0"/>
            <a:ext cx="682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000" kern="1200">
                <a:solidFill>
                  <a:schemeClr val="accent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fld id="{00000000-1234-1234-1234-123412341234}" type="slidenum">
              <a:rPr lang="fr-FR" sz="1050" b="1" smtClean="0">
                <a:solidFill>
                  <a:prstClr val="black"/>
                </a:solidFill>
                <a:latin typeface="Trebuchet MS"/>
                <a:sym typeface="Trebuchet MS"/>
              </a:rPr>
              <a:pPr defTabSz="457200">
                <a:defRPr/>
              </a:pPr>
              <a:t>34</a:t>
            </a:fld>
            <a:endParaRPr lang="fr-FR" sz="1050" b="1">
              <a:solidFill>
                <a:prstClr val="black"/>
              </a:solidFill>
              <a:latin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0885317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A77C631-7BA9-AD7F-7C92-26F0CAF53A2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96000" y="504000"/>
            <a:ext cx="11268075" cy="1076325"/>
          </a:xfrm>
        </p:spPr>
        <p:txBody>
          <a:bodyPr/>
          <a:lstStyle/>
          <a:p>
            <a:r>
              <a:rPr lang="fr-FR"/>
              <a:t>Ouverture de la tranchée avec tri des terres et mise en fouille de</a:t>
            </a:r>
            <a:br>
              <a:rPr lang="fr-FR"/>
            </a:br>
            <a:r>
              <a:rPr lang="fr-FR"/>
              <a:t>la canalisation</a:t>
            </a:r>
          </a:p>
        </p:txBody>
      </p:sp>
      <p:pic>
        <p:nvPicPr>
          <p:cNvPr id="11" name="Espace réservé du contenu 7" descr="DSC05312.jpg">
            <a:extLst>
              <a:ext uri="{FF2B5EF4-FFF2-40B4-BE49-F238E27FC236}">
                <a16:creationId xmlns:a16="http://schemas.microsoft.com/office/drawing/2014/main" id="{F1A2D9C4-187F-B644-B82C-39E928054AB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449388"/>
            <a:ext cx="6362700" cy="4831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2" descr="F:\GRTgaz\AA_PROJETS\ARC LYONNAIS\Débat public Val de Saône-Arc Lyonnais\Travaux de pose d'un gazoduc\Mise en fouille de la canalisation(1)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089"/>
          <a:stretch>
            <a:fillRect/>
          </a:stretch>
        </p:blipFill>
        <p:spPr bwMode="auto">
          <a:xfrm>
            <a:off x="6096001" y="1449388"/>
            <a:ext cx="6096000" cy="4831338"/>
          </a:xfrm>
          <a:prstGeom prst="rect">
            <a:avLst/>
          </a:prstGeom>
          <a:noFill/>
        </p:spPr>
      </p:pic>
      <p:sp>
        <p:nvSpPr>
          <p:cNvPr id="2" name="Espace réservé du numéro de diapositive 3">
            <a:extLst>
              <a:ext uri="{FF2B5EF4-FFF2-40B4-BE49-F238E27FC236}">
                <a16:creationId xmlns:a16="http://schemas.microsoft.com/office/drawing/2014/main" id="{E849E1EA-A957-6EE0-8ED9-06C70DADFAB3}"/>
              </a:ext>
            </a:extLst>
          </p:cNvPr>
          <p:cNvSpPr txBox="1">
            <a:spLocks/>
          </p:cNvSpPr>
          <p:nvPr/>
        </p:nvSpPr>
        <p:spPr>
          <a:xfrm>
            <a:off x="11509375" y="0"/>
            <a:ext cx="682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000" kern="1200">
                <a:solidFill>
                  <a:schemeClr val="accent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fld id="{00000000-1234-1234-1234-123412341234}" type="slidenum">
              <a:rPr lang="fr-FR" sz="1050" b="1" smtClean="0">
                <a:solidFill>
                  <a:prstClr val="black"/>
                </a:solidFill>
                <a:latin typeface="Trebuchet MS"/>
                <a:sym typeface="Trebuchet MS"/>
              </a:rPr>
              <a:pPr defTabSz="457200">
                <a:defRPr/>
              </a:pPr>
              <a:t>35</a:t>
            </a:fld>
            <a:endParaRPr lang="fr-FR" sz="1050" b="1">
              <a:solidFill>
                <a:prstClr val="black"/>
              </a:solidFill>
              <a:latin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9803941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9C4470C-E2B1-48FB-D5EC-1EC1A62A5DD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fr-FR"/>
              <a:t>Illustrations de quelques franchissements</a:t>
            </a:r>
            <a:endParaRPr lang="en-US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244277E-0B26-2D52-053F-A24630F765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698" y="1851297"/>
            <a:ext cx="4763165" cy="4248743"/>
          </a:xfrm>
          <a:prstGeom prst="rect">
            <a:avLst/>
          </a:prstGeom>
        </p:spPr>
      </p:pic>
      <p:pic>
        <p:nvPicPr>
          <p:cNvPr id="5" name="Image 4" descr="Une image contenant tuyau, Col bleu, industrie, Transport par pipeline&#10;&#10;Le contenu généré par l’IA peut être incorrect.">
            <a:extLst>
              <a:ext uri="{FF2B5EF4-FFF2-40B4-BE49-F238E27FC236}">
                <a16:creationId xmlns:a16="http://schemas.microsoft.com/office/drawing/2014/main" id="{A834BCB7-A2C7-FDAF-5846-A79B2B1192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0822" y="1449388"/>
            <a:ext cx="7221178" cy="4823785"/>
          </a:xfrm>
          <a:prstGeom prst="rect">
            <a:avLst/>
          </a:prstGeom>
        </p:spPr>
      </p:pic>
      <p:sp>
        <p:nvSpPr>
          <p:cNvPr id="2" name="Espace réservé du numéro de diapositive 3">
            <a:extLst>
              <a:ext uri="{FF2B5EF4-FFF2-40B4-BE49-F238E27FC236}">
                <a16:creationId xmlns:a16="http://schemas.microsoft.com/office/drawing/2014/main" id="{866531C4-12A5-AA44-2285-507A7E37B0FC}"/>
              </a:ext>
            </a:extLst>
          </p:cNvPr>
          <p:cNvSpPr txBox="1">
            <a:spLocks/>
          </p:cNvSpPr>
          <p:nvPr/>
        </p:nvSpPr>
        <p:spPr>
          <a:xfrm>
            <a:off x="11509375" y="0"/>
            <a:ext cx="682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000" kern="1200">
                <a:solidFill>
                  <a:schemeClr val="accent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fld id="{00000000-1234-1234-1234-123412341234}" type="slidenum">
              <a:rPr lang="fr-FR" sz="1050" b="1" smtClean="0">
                <a:solidFill>
                  <a:prstClr val="black"/>
                </a:solidFill>
                <a:latin typeface="Trebuchet MS"/>
                <a:sym typeface="Trebuchet MS"/>
              </a:rPr>
              <a:pPr defTabSz="457200">
                <a:defRPr/>
              </a:pPr>
              <a:t>36</a:t>
            </a:fld>
            <a:endParaRPr lang="fr-FR" sz="1050" b="1">
              <a:solidFill>
                <a:prstClr val="black"/>
              </a:solidFill>
              <a:latin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1090401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A77C631-7BA9-AD7F-7C92-26F0CAF53A2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fr-FR" sz="2400" b="1">
                <a:latin typeface="+mj-lt"/>
                <a:ea typeface="+mj-ea"/>
                <a:cs typeface="+mj-cs"/>
              </a:rPr>
              <a:t>Remise en état</a:t>
            </a:r>
          </a:p>
        </p:txBody>
      </p:sp>
      <p:pic>
        <p:nvPicPr>
          <p:cNvPr id="11" name="Picture 3">
            <a:extLst>
              <a:ext uri="{FF2B5EF4-FFF2-40B4-BE49-F238E27FC236}">
                <a16:creationId xmlns:a16="http://schemas.microsoft.com/office/drawing/2014/main" id="{072720C9-4C0A-76AC-FCEC-20AF1BAE04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450087"/>
            <a:ext cx="8158480" cy="482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Image 11" descr="36 plaine de Vouge.jpg">
            <a:extLst>
              <a:ext uri="{FF2B5EF4-FFF2-40B4-BE49-F238E27FC236}">
                <a16:creationId xmlns:a16="http://schemas.microsoft.com/office/drawing/2014/main" id="{E07A248B-699D-8A3D-D6B0-DD20FC761CC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0976"/>
          <a:stretch>
            <a:fillRect/>
          </a:stretch>
        </p:blipFill>
        <p:spPr>
          <a:xfrm>
            <a:off x="8158480" y="1450087"/>
            <a:ext cx="4033519" cy="4825159"/>
          </a:xfrm>
          <a:prstGeom prst="rect">
            <a:avLst/>
          </a:prstGeom>
        </p:spPr>
      </p:pic>
      <p:sp>
        <p:nvSpPr>
          <p:cNvPr id="2" name="Espace réservé du numéro de diapositive 3">
            <a:extLst>
              <a:ext uri="{FF2B5EF4-FFF2-40B4-BE49-F238E27FC236}">
                <a16:creationId xmlns:a16="http://schemas.microsoft.com/office/drawing/2014/main" id="{5B496D7A-6251-15BE-D7D4-CFE9F1CE4FA0}"/>
              </a:ext>
            </a:extLst>
          </p:cNvPr>
          <p:cNvSpPr txBox="1">
            <a:spLocks/>
          </p:cNvSpPr>
          <p:nvPr/>
        </p:nvSpPr>
        <p:spPr>
          <a:xfrm>
            <a:off x="11509375" y="0"/>
            <a:ext cx="682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000" kern="1200">
                <a:solidFill>
                  <a:schemeClr val="accent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fld id="{00000000-1234-1234-1234-123412341234}" type="slidenum">
              <a:rPr lang="fr-FR" sz="1050" b="1" smtClean="0">
                <a:solidFill>
                  <a:prstClr val="black"/>
                </a:solidFill>
                <a:latin typeface="Trebuchet MS"/>
                <a:sym typeface="Trebuchet MS"/>
              </a:rPr>
              <a:pPr defTabSz="457200">
                <a:defRPr/>
              </a:pPr>
              <a:t>37</a:t>
            </a:fld>
            <a:endParaRPr lang="fr-FR" sz="1050" b="1">
              <a:solidFill>
                <a:prstClr val="black"/>
              </a:solidFill>
              <a:latin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41135856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CA9B503-7B6D-39DC-FF51-2BA9123E6E0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728"/>
          <a:stretch>
            <a:fillRect/>
          </a:stretch>
        </p:blipFill>
        <p:spPr>
          <a:xfrm>
            <a:off x="0" y="0"/>
            <a:ext cx="12192000" cy="6296216"/>
          </a:xfrm>
          <a:prstGeom prst="rect">
            <a:avLst/>
          </a:prstGeom>
        </p:spPr>
      </p:pic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B6BF94E-DC6E-90AC-04D7-A9CB923164E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96001" y="504000"/>
            <a:ext cx="3688320" cy="1076325"/>
          </a:xfrm>
        </p:spPr>
        <p:txBody>
          <a:bodyPr/>
          <a:lstStyle/>
          <a:p>
            <a:r>
              <a:rPr lang="fr-FR">
                <a:solidFill>
                  <a:schemeClr val="bg1"/>
                </a:solidFill>
              </a:rPr>
              <a:t>Poste sectionnement (exemple pour DN900)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Espace réservé du numéro de diapositive 3">
            <a:extLst>
              <a:ext uri="{FF2B5EF4-FFF2-40B4-BE49-F238E27FC236}">
                <a16:creationId xmlns:a16="http://schemas.microsoft.com/office/drawing/2014/main" id="{FC8EF04B-FE97-3753-E726-D9486A43C37F}"/>
              </a:ext>
            </a:extLst>
          </p:cNvPr>
          <p:cNvSpPr txBox="1">
            <a:spLocks/>
          </p:cNvSpPr>
          <p:nvPr/>
        </p:nvSpPr>
        <p:spPr>
          <a:xfrm>
            <a:off x="11509375" y="0"/>
            <a:ext cx="682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000" kern="1200">
                <a:solidFill>
                  <a:schemeClr val="accent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fld id="{00000000-1234-1234-1234-123412341234}" type="slidenum">
              <a:rPr lang="fr-FR" sz="1050" b="1" smtClean="0">
                <a:solidFill>
                  <a:prstClr val="black"/>
                </a:solidFill>
                <a:latin typeface="Trebuchet MS"/>
                <a:sym typeface="Trebuchet MS"/>
              </a:rPr>
              <a:pPr defTabSz="457200">
                <a:defRPr/>
              </a:pPr>
              <a:t>38</a:t>
            </a:fld>
            <a:endParaRPr lang="fr-FR" sz="1050" b="1">
              <a:solidFill>
                <a:prstClr val="black"/>
              </a:solidFill>
              <a:latin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82795972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2102A5-E3D5-1F4B-B0DD-43304A70A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9322" y="3315535"/>
            <a:ext cx="10763557" cy="1325563"/>
          </a:xfrm>
        </p:spPr>
        <p:txBody>
          <a:bodyPr>
            <a:normAutofit/>
          </a:bodyPr>
          <a:lstStyle/>
          <a:p>
            <a:r>
              <a:rPr lang="fr-FR"/>
              <a:t>Atelier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7194554-315A-4907-2212-FD320160DE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9322" y="4921668"/>
            <a:ext cx="10683547" cy="1655762"/>
          </a:xfrm>
        </p:spPr>
        <p:txBody>
          <a:bodyPr/>
          <a:lstStyle/>
          <a:p>
            <a:endParaRPr lang="fr-FR"/>
          </a:p>
        </p:txBody>
      </p:sp>
      <p:pic>
        <p:nvPicPr>
          <p:cNvPr id="5" name="Image 4" descr="Une image contenant Police, Graphique, logo, graphisme&#10;&#10;Le contenu généré par l’IA peut être incorrect.">
            <a:extLst>
              <a:ext uri="{FF2B5EF4-FFF2-40B4-BE49-F238E27FC236}">
                <a16:creationId xmlns:a16="http://schemas.microsoft.com/office/drawing/2014/main" id="{F099E9D4-7818-1195-E4F4-4D765A725E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192" y="560386"/>
            <a:ext cx="1764269" cy="1244347"/>
          </a:xfrm>
          <a:prstGeom prst="rect">
            <a:avLst/>
          </a:prstGeom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CEB67E3-A8A8-7F90-A106-36FF2B5DD038}"/>
              </a:ext>
            </a:extLst>
          </p:cNvPr>
          <p:cNvSpPr txBox="1">
            <a:spLocks/>
          </p:cNvSpPr>
          <p:nvPr/>
        </p:nvSpPr>
        <p:spPr>
          <a:xfrm>
            <a:off x="11509375" y="0"/>
            <a:ext cx="682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fld id="{00000000-1234-1234-1234-123412341234}" type="slidenum">
              <a:rPr lang="fr-FR" sz="1050" b="1" smtClean="0">
                <a:solidFill>
                  <a:prstClr val="black"/>
                </a:solidFill>
                <a:latin typeface="Trebuchet MS"/>
                <a:sym typeface="Trebuchet MS"/>
              </a:rPr>
              <a:pPr defTabSz="457200">
                <a:defRPr/>
              </a:pPr>
              <a:t>39</a:t>
            </a:fld>
            <a:endParaRPr lang="fr-FR" sz="1050" b="1">
              <a:solidFill>
                <a:prstClr val="black"/>
              </a:solidFill>
              <a:latin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39894731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B1CE51-F849-70F4-ED4F-653910D751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5D0579-E055-A01B-CE05-9C474DF4326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56406" y="486093"/>
            <a:ext cx="11279187" cy="838200"/>
          </a:xfrm>
        </p:spPr>
        <p:txBody>
          <a:bodyPr>
            <a:noAutofit/>
          </a:bodyPr>
          <a:lstStyle/>
          <a:p>
            <a:pPr algn="ctr"/>
            <a:r>
              <a:rPr lang="fr-FR" sz="3600" b="1">
                <a:latin typeface="Brockmann" pitchFamily="50" charset="0"/>
              </a:rPr>
              <a:t>Principe d’étude d’un projet de canalisations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3787260-AAFB-621D-7524-88D23F1F6D48}"/>
              </a:ext>
            </a:extLst>
          </p:cNvPr>
          <p:cNvSpPr>
            <a:spLocks noGrp="1"/>
          </p:cNvSpPr>
          <p:nvPr>
            <p:ph type="sldNum" idx="4294967295"/>
          </p:nvPr>
        </p:nvSpPr>
        <p:spPr>
          <a:xfrm>
            <a:off x="11509375" y="0"/>
            <a:ext cx="682625" cy="365125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fr-FR" sz="105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  <a:sym typeface="Trebuchet M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fr-FR" sz="105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/>
            </a:endParaRPr>
          </a:p>
        </p:txBody>
      </p:sp>
      <p:sp>
        <p:nvSpPr>
          <p:cNvPr id="6" name="Flèche : pentagone 5">
            <a:extLst>
              <a:ext uri="{FF2B5EF4-FFF2-40B4-BE49-F238E27FC236}">
                <a16:creationId xmlns:a16="http://schemas.microsoft.com/office/drawing/2014/main" id="{FDA837C4-805F-D265-65A6-4BFBB910CEBD}"/>
              </a:ext>
            </a:extLst>
          </p:cNvPr>
          <p:cNvSpPr/>
          <p:nvPr/>
        </p:nvSpPr>
        <p:spPr>
          <a:xfrm>
            <a:off x="1049954" y="1469391"/>
            <a:ext cx="2160000" cy="2248914"/>
          </a:xfrm>
          <a:prstGeom prst="homePlate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Aire d’étude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du point A</a:t>
            </a:r>
            <a:b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</a:b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au point B</a:t>
            </a:r>
          </a:p>
        </p:txBody>
      </p:sp>
      <p:sp>
        <p:nvSpPr>
          <p:cNvPr id="7" name="Flèche : chevron 6">
            <a:extLst>
              <a:ext uri="{FF2B5EF4-FFF2-40B4-BE49-F238E27FC236}">
                <a16:creationId xmlns:a16="http://schemas.microsoft.com/office/drawing/2014/main" id="{C4A43217-50B4-9648-CA39-0FA39BA4866E}"/>
              </a:ext>
            </a:extLst>
          </p:cNvPr>
          <p:cNvSpPr/>
          <p:nvPr/>
        </p:nvSpPr>
        <p:spPr>
          <a:xfrm>
            <a:off x="3892613" y="1898796"/>
            <a:ext cx="2160000" cy="1404000"/>
          </a:xfrm>
          <a:prstGeom prst="chevron">
            <a:avLst>
              <a:gd name="adj" fmla="val 50107"/>
            </a:avLst>
          </a:prstGeom>
          <a:solidFill>
            <a:schemeClr val="accent1">
              <a:alpha val="93000"/>
            </a:schemeClr>
          </a:solidFill>
          <a:ln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rIns="36000" rtlCol="0" anchor="ctr"/>
          <a:lstStyle/>
          <a:p>
            <a:pPr marL="2667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Fuseaux</a:t>
            </a:r>
            <a:b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</a:b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d’étude</a:t>
            </a:r>
          </a:p>
          <a:p>
            <a:pPr marL="2667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≈ 4 km</a:t>
            </a:r>
          </a:p>
        </p:txBody>
      </p:sp>
      <p:sp>
        <p:nvSpPr>
          <p:cNvPr id="8" name="Flèche : chevron 7">
            <a:extLst>
              <a:ext uri="{FF2B5EF4-FFF2-40B4-BE49-F238E27FC236}">
                <a16:creationId xmlns:a16="http://schemas.microsoft.com/office/drawing/2014/main" id="{9D5BFFDE-3E80-0C3E-0DB5-DED90D32B077}"/>
              </a:ext>
            </a:extLst>
          </p:cNvPr>
          <p:cNvSpPr/>
          <p:nvPr/>
        </p:nvSpPr>
        <p:spPr>
          <a:xfrm>
            <a:off x="5554367" y="2016844"/>
            <a:ext cx="2160000" cy="1152000"/>
          </a:xfrm>
          <a:prstGeom prst="chevron">
            <a:avLst>
              <a:gd name="adj" fmla="val 50107"/>
            </a:avLst>
          </a:prstGeom>
          <a:solidFill>
            <a:schemeClr val="accent1">
              <a:alpha val="85000"/>
            </a:schemeClr>
          </a:solidFill>
          <a:ln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Couloirs</a:t>
            </a:r>
            <a:b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</a:b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d’étude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≈ 500 m</a:t>
            </a:r>
          </a:p>
        </p:txBody>
      </p:sp>
      <p:sp>
        <p:nvSpPr>
          <p:cNvPr id="9" name="Flèche : chevron 8">
            <a:extLst>
              <a:ext uri="{FF2B5EF4-FFF2-40B4-BE49-F238E27FC236}">
                <a16:creationId xmlns:a16="http://schemas.microsoft.com/office/drawing/2014/main" id="{82A4EEF2-723E-F70C-82DE-D60B58936CF6}"/>
              </a:ext>
            </a:extLst>
          </p:cNvPr>
          <p:cNvSpPr/>
          <p:nvPr/>
        </p:nvSpPr>
        <p:spPr>
          <a:xfrm>
            <a:off x="7213180" y="2017848"/>
            <a:ext cx="2160000" cy="1152000"/>
          </a:xfrm>
          <a:prstGeom prst="chevron">
            <a:avLst>
              <a:gd name="adj" fmla="val 50107"/>
            </a:avLst>
          </a:prstGeom>
          <a:solidFill>
            <a:schemeClr val="accent1">
              <a:alpha val="79000"/>
            </a:schemeClr>
          </a:solidFill>
          <a:ln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rIns="36000" rtlCol="0" anchor="ctr"/>
          <a:lstStyle/>
          <a:p>
            <a:pPr marL="26670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Couloir</a:t>
            </a:r>
            <a:b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</a:b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de moindre</a:t>
            </a:r>
            <a:b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</a:b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impact</a:t>
            </a:r>
          </a:p>
        </p:txBody>
      </p:sp>
      <p:sp>
        <p:nvSpPr>
          <p:cNvPr id="10" name="Flèche : chevron 9">
            <a:extLst>
              <a:ext uri="{FF2B5EF4-FFF2-40B4-BE49-F238E27FC236}">
                <a16:creationId xmlns:a16="http://schemas.microsoft.com/office/drawing/2014/main" id="{D80A330B-D609-E4D2-E795-F5FE699DD640}"/>
              </a:ext>
            </a:extLst>
          </p:cNvPr>
          <p:cNvSpPr/>
          <p:nvPr/>
        </p:nvSpPr>
        <p:spPr>
          <a:xfrm>
            <a:off x="9057180" y="2197848"/>
            <a:ext cx="2160000" cy="792000"/>
          </a:xfrm>
          <a:prstGeom prst="chevron">
            <a:avLst>
              <a:gd name="adj" fmla="val 50107"/>
            </a:avLst>
          </a:prstGeom>
          <a:solidFill>
            <a:schemeClr val="accent1">
              <a:alpha val="70000"/>
            </a:schemeClr>
          </a:solidFill>
          <a:ln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rIns="3600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Tracé de</a:t>
            </a:r>
            <a:b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</a:b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moindre</a:t>
            </a:r>
            <a:b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</a:b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impact</a:t>
            </a: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C89E6311-7E70-B07F-1200-F74FB90E39C2}"/>
              </a:ext>
            </a:extLst>
          </p:cNvPr>
          <p:cNvCxnSpPr>
            <a:cxnSpLocks/>
          </p:cNvCxnSpPr>
          <p:nvPr/>
        </p:nvCxnSpPr>
        <p:spPr>
          <a:xfrm>
            <a:off x="2020071" y="5094725"/>
            <a:ext cx="2495809" cy="0"/>
          </a:xfrm>
          <a:prstGeom prst="straightConnector1">
            <a:avLst/>
          </a:prstGeom>
          <a:ln w="444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467B4878-6286-F9AF-91FB-24B98D9070E7}"/>
              </a:ext>
            </a:extLst>
          </p:cNvPr>
          <p:cNvSpPr txBox="1"/>
          <p:nvPr/>
        </p:nvSpPr>
        <p:spPr>
          <a:xfrm>
            <a:off x="2020071" y="4726028"/>
            <a:ext cx="2775449" cy="338554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srgbClr val="A62476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Concertation préalable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00ABF04-3245-DF30-8E9D-A15D223BC26A}"/>
              </a:ext>
            </a:extLst>
          </p:cNvPr>
          <p:cNvSpPr txBox="1"/>
          <p:nvPr/>
        </p:nvSpPr>
        <p:spPr>
          <a:xfrm>
            <a:off x="2020071" y="5252678"/>
            <a:ext cx="5861747" cy="338554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srgbClr val="A62476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Concertation avec les collectivités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F016A79-8A91-C426-9492-89FFC840B787}"/>
              </a:ext>
            </a:extLst>
          </p:cNvPr>
          <p:cNvSpPr txBox="1"/>
          <p:nvPr/>
        </p:nvSpPr>
        <p:spPr>
          <a:xfrm>
            <a:off x="2020071" y="5789488"/>
            <a:ext cx="7312836" cy="584775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srgbClr val="A62476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Concertation avec la profession agricole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A62476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(protocole national et conventions départementales)</a:t>
            </a:r>
          </a:p>
        </p:txBody>
      </p: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A312746D-8E4C-0AA4-C0E9-836638B688EC}"/>
              </a:ext>
            </a:extLst>
          </p:cNvPr>
          <p:cNvCxnSpPr>
            <a:cxnSpLocks/>
          </p:cNvCxnSpPr>
          <p:nvPr/>
        </p:nvCxnSpPr>
        <p:spPr>
          <a:xfrm>
            <a:off x="2020071" y="5591232"/>
            <a:ext cx="9715522" cy="0"/>
          </a:xfrm>
          <a:prstGeom prst="straightConnector1">
            <a:avLst/>
          </a:prstGeom>
          <a:ln w="444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D712595B-D5E2-3E42-CB95-D051DF34BA4E}"/>
              </a:ext>
            </a:extLst>
          </p:cNvPr>
          <p:cNvCxnSpPr>
            <a:cxnSpLocks/>
          </p:cNvCxnSpPr>
          <p:nvPr/>
        </p:nvCxnSpPr>
        <p:spPr>
          <a:xfrm>
            <a:off x="2020071" y="6405514"/>
            <a:ext cx="9715522" cy="0"/>
          </a:xfrm>
          <a:prstGeom prst="straightConnector1">
            <a:avLst/>
          </a:prstGeom>
          <a:ln w="44450">
            <a:solidFill>
              <a:schemeClr val="accent5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EF1BF5F5-B34F-F148-83DC-E1AF5066851D}"/>
              </a:ext>
            </a:extLst>
          </p:cNvPr>
          <p:cNvCxnSpPr>
            <a:cxnSpLocks/>
          </p:cNvCxnSpPr>
          <p:nvPr/>
        </p:nvCxnSpPr>
        <p:spPr>
          <a:xfrm flipV="1">
            <a:off x="4795520" y="5094725"/>
            <a:ext cx="5140960" cy="0"/>
          </a:xfrm>
          <a:prstGeom prst="straightConnector1">
            <a:avLst/>
          </a:prstGeom>
          <a:ln w="44450">
            <a:solidFill>
              <a:schemeClr val="accent5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ZoneTexte 28">
            <a:extLst>
              <a:ext uri="{FF2B5EF4-FFF2-40B4-BE49-F238E27FC236}">
                <a16:creationId xmlns:a16="http://schemas.microsoft.com/office/drawing/2014/main" id="{D92CEE26-EBD7-CD98-3560-EB1C977E853D}"/>
              </a:ext>
            </a:extLst>
          </p:cNvPr>
          <p:cNvSpPr txBox="1"/>
          <p:nvPr/>
        </p:nvSpPr>
        <p:spPr>
          <a:xfrm>
            <a:off x="4795521" y="4724939"/>
            <a:ext cx="5140960" cy="338554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srgbClr val="A62476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Concertation continue</a:t>
            </a: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E1DDFCE1-1B14-2F00-199B-CC16D8441967}"/>
              </a:ext>
            </a:extLst>
          </p:cNvPr>
          <p:cNvCxnSpPr>
            <a:cxnSpLocks/>
          </p:cNvCxnSpPr>
          <p:nvPr/>
        </p:nvCxnSpPr>
        <p:spPr>
          <a:xfrm>
            <a:off x="1049954" y="4392608"/>
            <a:ext cx="10167225" cy="0"/>
          </a:xfrm>
          <a:prstGeom prst="straightConnector1">
            <a:avLst/>
          </a:prstGeom>
          <a:ln w="44450">
            <a:solidFill>
              <a:srgbClr val="46A57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204E6367-7515-59EB-C0C9-A23C56E2C02B}"/>
              </a:ext>
            </a:extLst>
          </p:cNvPr>
          <p:cNvSpPr txBox="1"/>
          <p:nvPr/>
        </p:nvSpPr>
        <p:spPr>
          <a:xfrm>
            <a:off x="1031026" y="3739447"/>
            <a:ext cx="10186153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srgbClr val="229F65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É</a:t>
            </a:r>
            <a:r>
              <a:rPr kumimoji="0" lang="fr-FR" sz="1800" b="1" i="0" u="none" strike="noStrike" kern="1200" cap="none" spc="0" normalizeH="0" baseline="0" noProof="0" err="1">
                <a:ln>
                  <a:noFill/>
                </a:ln>
                <a:solidFill>
                  <a:srgbClr val="229F65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tudes</a:t>
            </a: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srgbClr val="229F65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 d’ingénierie // démarche ERC : </a:t>
            </a: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229F65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sécurité, environnement naturel, patrimoine, agriculture, milieu physique (topographie), usages</a:t>
            </a: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229F65"/>
              </a:solidFill>
              <a:effectLst/>
              <a:uLnTx/>
              <a:uFillTx/>
              <a:latin typeface="Brockmann" pitchFamily="50" charset="0"/>
              <a:ea typeface="+mn-ea"/>
              <a:cs typeface="+mn-cs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2EC61668-FBBD-D343-356E-2946C414B58D}"/>
              </a:ext>
            </a:extLst>
          </p:cNvPr>
          <p:cNvSpPr txBox="1"/>
          <p:nvPr/>
        </p:nvSpPr>
        <p:spPr>
          <a:xfrm>
            <a:off x="10052709" y="1163606"/>
            <a:ext cx="11644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Fin 2027</a:t>
            </a:r>
            <a:endParaRPr kumimoji="0" lang="fr-FR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rockmann" pitchFamily="50" charset="0"/>
              <a:ea typeface="+mn-ea"/>
              <a:cs typeface="+mn-cs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11EA54AE-39F8-8958-9846-6491E9391CE7}"/>
              </a:ext>
            </a:extLst>
          </p:cNvPr>
          <p:cNvSpPr txBox="1"/>
          <p:nvPr/>
        </p:nvSpPr>
        <p:spPr>
          <a:xfrm>
            <a:off x="1031027" y="1107982"/>
            <a:ext cx="7011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2025</a:t>
            </a:r>
            <a:endParaRPr kumimoji="0" lang="fr-FR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rockmann" pitchFamily="50" charset="0"/>
              <a:ea typeface="+mn-ea"/>
              <a:cs typeface="+mn-cs"/>
            </a:endParaRPr>
          </a:p>
        </p:txBody>
      </p:sp>
      <p:sp>
        <p:nvSpPr>
          <p:cNvPr id="35" name="Flèche : chevron 34">
            <a:extLst>
              <a:ext uri="{FF2B5EF4-FFF2-40B4-BE49-F238E27FC236}">
                <a16:creationId xmlns:a16="http://schemas.microsoft.com/office/drawing/2014/main" id="{35F1F50E-7F28-7BF1-3412-55CB4D295031}"/>
              </a:ext>
            </a:extLst>
          </p:cNvPr>
          <p:cNvSpPr/>
          <p:nvPr/>
        </p:nvSpPr>
        <p:spPr>
          <a:xfrm>
            <a:off x="2355880" y="1635622"/>
            <a:ext cx="2160000" cy="1916453"/>
          </a:xfrm>
          <a:prstGeom prst="chevron">
            <a:avLst>
              <a:gd name="adj" fmla="val 50107"/>
            </a:avLst>
          </a:prstGeom>
          <a:solidFill>
            <a:schemeClr val="accent1"/>
          </a:solidFill>
          <a:ln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rIns="36000" rtlCol="0" anchor="ctr"/>
          <a:lstStyle/>
          <a:p>
            <a:pPr marL="45085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Zone</a:t>
            </a:r>
            <a:b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</a:b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d’étude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64CC417C-DFED-40CB-29C5-7BF2D352932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164547" y="1289114"/>
            <a:ext cx="634492" cy="634492"/>
          </a:xfrm>
          <a:prstGeom prst="rect">
            <a:avLst/>
          </a:prstGeom>
        </p:spPr>
      </p:pic>
      <p:cxnSp>
        <p:nvCxnSpPr>
          <p:cNvPr id="50" name="Connecteur droit avec flèche 49">
            <a:extLst>
              <a:ext uri="{FF2B5EF4-FFF2-40B4-BE49-F238E27FC236}">
                <a16:creationId xmlns:a16="http://schemas.microsoft.com/office/drawing/2014/main" id="{638F2D6F-035B-8B93-AA6C-3A58D4DD5BC6}"/>
              </a:ext>
            </a:extLst>
          </p:cNvPr>
          <p:cNvCxnSpPr>
            <a:cxnSpLocks/>
          </p:cNvCxnSpPr>
          <p:nvPr/>
        </p:nvCxnSpPr>
        <p:spPr>
          <a:xfrm flipV="1">
            <a:off x="10228601" y="5094725"/>
            <a:ext cx="988578" cy="0"/>
          </a:xfrm>
          <a:prstGeom prst="straightConnector1">
            <a:avLst/>
          </a:prstGeom>
          <a:ln w="44450">
            <a:solidFill>
              <a:schemeClr val="accent5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ZoneTexte 52">
            <a:extLst>
              <a:ext uri="{FF2B5EF4-FFF2-40B4-BE49-F238E27FC236}">
                <a16:creationId xmlns:a16="http://schemas.microsoft.com/office/drawing/2014/main" id="{87A43ADA-1C89-87FD-F8B8-3B8763958A9C}"/>
              </a:ext>
            </a:extLst>
          </p:cNvPr>
          <p:cNvSpPr txBox="1"/>
          <p:nvPr/>
        </p:nvSpPr>
        <p:spPr>
          <a:xfrm>
            <a:off x="10228601" y="4440545"/>
            <a:ext cx="2495809" cy="338554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srgbClr val="A62476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Enquête</a:t>
            </a:r>
            <a:b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srgbClr val="A62476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</a:b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srgbClr val="A62476"/>
                </a:solidFill>
                <a:effectLst/>
                <a:uLnTx/>
                <a:uFillTx/>
                <a:latin typeface="Brockmann" pitchFamily="50" charset="0"/>
                <a:ea typeface="+mn-ea"/>
                <a:cs typeface="+mn-cs"/>
              </a:rPr>
              <a:t>publique</a:t>
            </a:r>
          </a:p>
        </p:txBody>
      </p:sp>
      <p:cxnSp>
        <p:nvCxnSpPr>
          <p:cNvPr id="58" name="Connecteur droit 57">
            <a:extLst>
              <a:ext uri="{FF2B5EF4-FFF2-40B4-BE49-F238E27FC236}">
                <a16:creationId xmlns:a16="http://schemas.microsoft.com/office/drawing/2014/main" id="{9CC615E0-F8FB-14E4-A9D2-05A83A1B1D49}"/>
              </a:ext>
            </a:extLst>
          </p:cNvPr>
          <p:cNvCxnSpPr/>
          <p:nvPr/>
        </p:nvCxnSpPr>
        <p:spPr>
          <a:xfrm>
            <a:off x="10302240" y="6405514"/>
            <a:ext cx="914939" cy="0"/>
          </a:xfrm>
          <a:prstGeom prst="line">
            <a:avLst/>
          </a:prstGeom>
          <a:ln w="44450">
            <a:solidFill>
              <a:schemeClr val="bg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cteur droit 59">
            <a:extLst>
              <a:ext uri="{FF2B5EF4-FFF2-40B4-BE49-F238E27FC236}">
                <a16:creationId xmlns:a16="http://schemas.microsoft.com/office/drawing/2014/main" id="{2E3BB553-63C6-186E-1B21-3DB9B12BCEBE}"/>
              </a:ext>
            </a:extLst>
          </p:cNvPr>
          <p:cNvCxnSpPr/>
          <p:nvPr/>
        </p:nvCxnSpPr>
        <p:spPr>
          <a:xfrm>
            <a:off x="10302240" y="5591232"/>
            <a:ext cx="914939" cy="0"/>
          </a:xfrm>
          <a:prstGeom prst="line">
            <a:avLst/>
          </a:prstGeom>
          <a:ln w="44450">
            <a:solidFill>
              <a:schemeClr val="bg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072900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56C612-568C-2CD9-3E91-67963748B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1571"/>
            <a:ext cx="4294718" cy="837675"/>
          </a:xfrm>
        </p:spPr>
        <p:txBody>
          <a:bodyPr/>
          <a:lstStyle/>
          <a:p>
            <a:r>
              <a:rPr lang="fr-FR"/>
              <a:t>Les zones d’étude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295DE46-A4F4-D972-5080-638AD8F4EF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7333" y="1953497"/>
            <a:ext cx="4016588" cy="3880773"/>
          </a:xfrm>
        </p:spPr>
        <p:txBody>
          <a:bodyPr/>
          <a:lstStyle/>
          <a:p>
            <a:r>
              <a:rPr lang="fr-FR"/>
              <a:t>Les zones d’étude forment des périmètres dans lesquels les différents parcours techniques pourraient être étudiés, en tenant compte des enjeux humains, environnementaux et techniques.</a:t>
            </a:r>
          </a:p>
          <a:p>
            <a:r>
              <a:rPr lang="fr-FR"/>
              <a:t>Elles servent de support à la concertation pour recueillir les attentes, interrogations et propositions des acteurs du territoire.</a:t>
            </a:r>
          </a:p>
        </p:txBody>
      </p:sp>
      <p:pic>
        <p:nvPicPr>
          <p:cNvPr id="4" name="Image 3" descr="Une image contenant carte, texte, atlas&#10;&#10;Le contenu généré par l’IA peut être incorrect.">
            <a:extLst>
              <a:ext uri="{FF2B5EF4-FFF2-40B4-BE49-F238E27FC236}">
                <a16:creationId xmlns:a16="http://schemas.microsoft.com/office/drawing/2014/main" id="{48D62E76-3C4A-79D4-4672-544E7CE371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29" r="12515" b="3142"/>
          <a:stretch>
            <a:fillRect/>
          </a:stretch>
        </p:blipFill>
        <p:spPr>
          <a:xfrm>
            <a:off x="5094398" y="0"/>
            <a:ext cx="7097602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80D205C-DBA9-CA12-07AD-14D869DE2845}"/>
              </a:ext>
            </a:extLst>
          </p:cNvPr>
          <p:cNvSpPr/>
          <p:nvPr/>
        </p:nvSpPr>
        <p:spPr>
          <a:xfrm>
            <a:off x="9236254" y="365125"/>
            <a:ext cx="1872644" cy="980098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numéro de diapositive 3">
            <a:extLst>
              <a:ext uri="{FF2B5EF4-FFF2-40B4-BE49-F238E27FC236}">
                <a16:creationId xmlns:a16="http://schemas.microsoft.com/office/drawing/2014/main" id="{42B11710-36B3-DA80-29B4-096BC457C37F}"/>
              </a:ext>
            </a:extLst>
          </p:cNvPr>
          <p:cNvSpPr txBox="1">
            <a:spLocks/>
          </p:cNvSpPr>
          <p:nvPr/>
        </p:nvSpPr>
        <p:spPr>
          <a:xfrm>
            <a:off x="11509375" y="0"/>
            <a:ext cx="682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fld id="{00000000-1234-1234-1234-123412341234}" type="slidenum">
              <a:rPr lang="fr-FR" sz="1050" b="1" smtClean="0">
                <a:solidFill>
                  <a:prstClr val="black"/>
                </a:solidFill>
                <a:latin typeface="Trebuchet MS"/>
                <a:sym typeface="Trebuchet MS"/>
              </a:rPr>
              <a:pPr defTabSz="457200">
                <a:defRPr/>
              </a:pPr>
              <a:t>41</a:t>
            </a:fld>
            <a:endParaRPr lang="fr-FR" sz="1050" b="1">
              <a:solidFill>
                <a:prstClr val="black"/>
              </a:solidFill>
              <a:latin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404002917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652DA4-2914-D9BE-9CE1-96053903D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ADD6A92-C469-354B-C81C-29C929BEFE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D15D143-95BF-F70A-EC45-C17C2713C47C}"/>
              </a:ext>
            </a:extLst>
          </p:cNvPr>
          <p:cNvSpPr txBox="1">
            <a:spLocks/>
          </p:cNvSpPr>
          <p:nvPr/>
        </p:nvSpPr>
        <p:spPr>
          <a:xfrm>
            <a:off x="11509375" y="0"/>
            <a:ext cx="682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fld id="{00000000-1234-1234-1234-123412341234}" type="slidenum">
              <a:rPr lang="fr-FR" sz="1050" b="1" smtClean="0">
                <a:solidFill>
                  <a:prstClr val="black"/>
                </a:solidFill>
                <a:latin typeface="Trebuchet MS"/>
                <a:sym typeface="Trebuchet MS"/>
              </a:rPr>
              <a:pPr defTabSz="457200">
                <a:defRPr/>
              </a:pPr>
              <a:t>42</a:t>
            </a:fld>
            <a:endParaRPr lang="fr-FR" sz="1050" b="1">
              <a:solidFill>
                <a:prstClr val="black"/>
              </a:solidFill>
              <a:latin typeface="Trebuchet MS"/>
              <a:sym typeface="Trebuchet M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75AFDD2-A33D-9449-3E18-D64EA33E9B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97" t="33921" r="14924"/>
          <a:stretch>
            <a:fillRect/>
          </a:stretch>
        </p:blipFill>
        <p:spPr>
          <a:xfrm>
            <a:off x="-1" y="1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79548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2FBC8948-0E27-2328-B855-45EA0A677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2" y="601571"/>
            <a:ext cx="10762605" cy="837675"/>
          </a:xfrm>
        </p:spPr>
        <p:txBody>
          <a:bodyPr/>
          <a:lstStyle/>
          <a:p>
            <a:r>
              <a:rPr lang="fr-FR"/>
              <a:t>Principe des ateliers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10397F1-64AE-CBE6-47D9-F50DBDE3D4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7333" y="1953497"/>
            <a:ext cx="4781566" cy="3880773"/>
          </a:xfrm>
        </p:spPr>
        <p:txBody>
          <a:bodyPr/>
          <a:lstStyle/>
          <a:p>
            <a:pPr marL="137160" indent="0">
              <a:buNone/>
            </a:pPr>
            <a:r>
              <a:rPr lang="fr-FR" sz="2800" i="1"/>
              <a:t>Quels sont les </a:t>
            </a:r>
            <a:r>
              <a:rPr lang="fr-FR" sz="2800" i="1">
                <a:latin typeface="Brockmann Bold" pitchFamily="50" charset="0"/>
              </a:rPr>
              <a:t>points notables </a:t>
            </a:r>
            <a:r>
              <a:rPr lang="fr-FR" sz="2800" i="1"/>
              <a:t>que vous identifiez dans la zone d’étude et </a:t>
            </a:r>
            <a:r>
              <a:rPr lang="fr-FR" sz="2800" b="1" i="1">
                <a:latin typeface="Brockmann Bold" pitchFamily="50" charset="0"/>
              </a:rPr>
              <a:t>qui devraient être pris en compte dans la poursuite des études </a:t>
            </a:r>
            <a:r>
              <a:rPr lang="fr-FR" sz="2800" i="1">
                <a:latin typeface="Brockmann Bold" pitchFamily="50" charset="0"/>
              </a:rPr>
              <a:t>?</a:t>
            </a:r>
            <a:endParaRPr lang="fr-FR" i="1">
              <a:latin typeface="Brockmann Bold" pitchFamily="50" charset="0"/>
            </a:endParaRPr>
          </a:p>
          <a:p>
            <a:endParaRPr lang="fr-FR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63D5C96D-6BD3-917E-E19D-39054F05F23A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096000" y="1954213"/>
            <a:ext cx="5343525" cy="3879850"/>
          </a:xfrm>
        </p:spPr>
        <p:txBody>
          <a:bodyPr/>
          <a:lstStyle/>
          <a:p>
            <a:pPr marL="137160" indent="0">
              <a:buNone/>
            </a:pPr>
            <a:r>
              <a:rPr lang="fr-FR" b="1"/>
              <a:t>Méthode :</a:t>
            </a:r>
          </a:p>
          <a:p>
            <a:r>
              <a:rPr lang="fr-FR"/>
              <a:t>Travail en autonomie à partir de cartes</a:t>
            </a:r>
          </a:p>
          <a:p>
            <a:r>
              <a:rPr lang="fr-FR"/>
              <a:t>Recueil des cartes à la fin de l’atelier pour établir le compte rendu</a:t>
            </a:r>
          </a:p>
          <a:p>
            <a:r>
              <a:rPr lang="fr-FR"/>
              <a:t>Intégration de toutes vos contributions sur le logiciel de cartographie de NaTran</a:t>
            </a:r>
          </a:p>
        </p:txBody>
      </p:sp>
      <p:sp>
        <p:nvSpPr>
          <p:cNvPr id="2" name="Espace réservé du numéro de diapositive 3">
            <a:extLst>
              <a:ext uri="{FF2B5EF4-FFF2-40B4-BE49-F238E27FC236}">
                <a16:creationId xmlns:a16="http://schemas.microsoft.com/office/drawing/2014/main" id="{6F4B40D7-A74A-17A3-2CFB-F71E5DCDB9A4}"/>
              </a:ext>
            </a:extLst>
          </p:cNvPr>
          <p:cNvSpPr txBox="1">
            <a:spLocks/>
          </p:cNvSpPr>
          <p:nvPr/>
        </p:nvSpPr>
        <p:spPr>
          <a:xfrm>
            <a:off x="11509375" y="0"/>
            <a:ext cx="682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fld id="{00000000-1234-1234-1234-123412341234}" type="slidenum">
              <a:rPr lang="fr-FR" sz="1050" b="1" smtClean="0">
                <a:solidFill>
                  <a:prstClr val="black"/>
                </a:solidFill>
                <a:latin typeface="Trebuchet MS"/>
                <a:sym typeface="Trebuchet MS"/>
              </a:rPr>
              <a:pPr defTabSz="457200">
                <a:defRPr/>
              </a:pPr>
              <a:t>43</a:t>
            </a:fld>
            <a:endParaRPr lang="fr-FR" sz="1050" b="1">
              <a:solidFill>
                <a:prstClr val="black"/>
              </a:solidFill>
              <a:latin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77415501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DEB872-21B1-8210-02D5-11386151E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2" y="601571"/>
            <a:ext cx="3104093" cy="837675"/>
          </a:xfrm>
        </p:spPr>
        <p:txBody>
          <a:bodyPr/>
          <a:lstStyle/>
          <a:p>
            <a:r>
              <a:rPr lang="fr-FR"/>
              <a:t>Exemple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84CE89B-41EC-41BD-73B0-3031C445F6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7333" y="1953497"/>
            <a:ext cx="3894668" cy="3880773"/>
          </a:xfrm>
        </p:spPr>
        <p:txBody>
          <a:bodyPr/>
          <a:lstStyle/>
          <a:p>
            <a:r>
              <a:rPr lang="fr-FR"/>
              <a:t>Carte de restitution d’un atelier de travail sur un projet de canalisations dans le Pas-de-Calais…</a:t>
            </a:r>
          </a:p>
          <a:p>
            <a:r>
              <a:rPr lang="fr-FR"/>
              <a:t>… ayant conduit à l’identification d’enjeux archéologiques non-documentés…</a:t>
            </a:r>
          </a:p>
          <a:p>
            <a:r>
              <a:rPr lang="fr-FR"/>
              <a:t>… et à l’ajustement du couloir de moindre impact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ED3D786-C0E9-6E5D-1C7A-ED2C02265C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6350" y="597854"/>
            <a:ext cx="6733897" cy="5236416"/>
          </a:xfrm>
          <a:prstGeom prst="rect">
            <a:avLst/>
          </a:prstGeom>
        </p:spPr>
      </p:pic>
      <p:sp>
        <p:nvSpPr>
          <p:cNvPr id="5" name="Espace réservé du numéro de diapositive 3">
            <a:extLst>
              <a:ext uri="{FF2B5EF4-FFF2-40B4-BE49-F238E27FC236}">
                <a16:creationId xmlns:a16="http://schemas.microsoft.com/office/drawing/2014/main" id="{792C90E6-C443-8607-AC71-3BA148E9A14C}"/>
              </a:ext>
            </a:extLst>
          </p:cNvPr>
          <p:cNvSpPr txBox="1">
            <a:spLocks/>
          </p:cNvSpPr>
          <p:nvPr/>
        </p:nvSpPr>
        <p:spPr>
          <a:xfrm>
            <a:off x="11509375" y="0"/>
            <a:ext cx="682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fld id="{00000000-1234-1234-1234-123412341234}" type="slidenum">
              <a:rPr lang="fr-FR" sz="1050" b="1" smtClean="0">
                <a:solidFill>
                  <a:prstClr val="black"/>
                </a:solidFill>
                <a:latin typeface="Trebuchet MS"/>
                <a:sym typeface="Trebuchet MS"/>
              </a:rPr>
              <a:pPr defTabSz="457200">
                <a:defRPr/>
              </a:pPr>
              <a:t>44</a:t>
            </a:fld>
            <a:endParaRPr lang="fr-FR" sz="1050" b="1">
              <a:solidFill>
                <a:prstClr val="black"/>
              </a:solidFill>
              <a:latin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8105114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DE48F8-25A3-F02B-D7BF-38BE3E39DA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15FB4899-BA85-6ADA-F77A-8896728B6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2" y="601571"/>
            <a:ext cx="10762605" cy="837675"/>
          </a:xfrm>
        </p:spPr>
        <p:txBody>
          <a:bodyPr/>
          <a:lstStyle/>
          <a:p>
            <a:r>
              <a:rPr lang="fr-FR"/>
              <a:t>Principe des ateliers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F346EBA-46B4-57FB-87FD-1DAB3B5523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7333" y="1953497"/>
            <a:ext cx="4781566" cy="3880773"/>
          </a:xfrm>
        </p:spPr>
        <p:txBody>
          <a:bodyPr/>
          <a:lstStyle/>
          <a:p>
            <a:pPr marL="137160" indent="0">
              <a:buNone/>
            </a:pPr>
            <a:r>
              <a:rPr lang="fr-FR" sz="2800" i="1"/>
              <a:t>Quels sont les </a:t>
            </a:r>
            <a:r>
              <a:rPr lang="fr-FR" sz="2800" i="1">
                <a:latin typeface="Brockmann Bold" pitchFamily="50" charset="0"/>
              </a:rPr>
              <a:t>points notables </a:t>
            </a:r>
            <a:r>
              <a:rPr lang="fr-FR" sz="2800" i="1"/>
              <a:t>que vous identifiez dans la zone d’étude et </a:t>
            </a:r>
            <a:r>
              <a:rPr lang="fr-FR" sz="2800" b="1" i="1">
                <a:latin typeface="Brockmann Bold" pitchFamily="50" charset="0"/>
              </a:rPr>
              <a:t>qui devraient être pris en compte dans la poursuite des études </a:t>
            </a:r>
            <a:r>
              <a:rPr lang="fr-FR" sz="2800" i="1"/>
              <a:t>?</a:t>
            </a:r>
            <a:endParaRPr lang="fr-FR" i="1"/>
          </a:p>
          <a:p>
            <a:endParaRPr lang="fr-FR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46C37A00-6C6F-BCF2-403B-47CF68F61750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096000" y="1954213"/>
            <a:ext cx="5343525" cy="3879850"/>
          </a:xfrm>
        </p:spPr>
        <p:txBody>
          <a:bodyPr/>
          <a:lstStyle/>
          <a:p>
            <a:pPr marL="137160" indent="0">
              <a:buNone/>
            </a:pPr>
            <a:r>
              <a:rPr lang="fr-FR" b="1"/>
              <a:t>Méthode :</a:t>
            </a:r>
          </a:p>
          <a:p>
            <a:r>
              <a:rPr lang="fr-FR"/>
              <a:t>Travail en autonomie à partir de cartes</a:t>
            </a:r>
          </a:p>
          <a:p>
            <a:r>
              <a:rPr lang="fr-FR"/>
              <a:t>Recueil des cartes à la fin de l’atelier pour établir le compte rendu</a:t>
            </a:r>
          </a:p>
          <a:p>
            <a:r>
              <a:rPr lang="fr-FR"/>
              <a:t>Intégration de toutes vos contributions sur le logiciel de cartographie de NaTran</a:t>
            </a:r>
          </a:p>
        </p:txBody>
      </p:sp>
      <p:sp>
        <p:nvSpPr>
          <p:cNvPr id="2" name="Espace réservé du numéro de diapositive 3">
            <a:extLst>
              <a:ext uri="{FF2B5EF4-FFF2-40B4-BE49-F238E27FC236}">
                <a16:creationId xmlns:a16="http://schemas.microsoft.com/office/drawing/2014/main" id="{B17F6D75-C0CA-C6CD-E1AC-1BFBA5257F56}"/>
              </a:ext>
            </a:extLst>
          </p:cNvPr>
          <p:cNvSpPr txBox="1">
            <a:spLocks/>
          </p:cNvSpPr>
          <p:nvPr/>
        </p:nvSpPr>
        <p:spPr>
          <a:xfrm>
            <a:off x="11509375" y="0"/>
            <a:ext cx="682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fld id="{00000000-1234-1234-1234-123412341234}" type="slidenum">
              <a:rPr lang="fr-FR" sz="1050" b="1" smtClean="0">
                <a:solidFill>
                  <a:prstClr val="black"/>
                </a:solidFill>
                <a:latin typeface="Trebuchet MS"/>
                <a:sym typeface="Trebuchet MS"/>
              </a:rPr>
              <a:pPr defTabSz="457200">
                <a:defRPr/>
              </a:pPr>
              <a:t>45</a:t>
            </a:fld>
            <a:endParaRPr lang="fr-FR" sz="1050" b="1">
              <a:solidFill>
                <a:prstClr val="black"/>
              </a:solidFill>
              <a:latin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415744946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5CA9AA-0AF2-153E-A678-FF81FB0E9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ED9916-535D-3CE6-C747-F36B0D9CA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9322" y="3315535"/>
            <a:ext cx="10763557" cy="1325563"/>
          </a:xfrm>
        </p:spPr>
        <p:txBody>
          <a:bodyPr>
            <a:normAutofit/>
          </a:bodyPr>
          <a:lstStyle/>
          <a:p>
            <a:r>
              <a:rPr lang="fr-FR"/>
              <a:t>Restitution de l’atelier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FA0F142-136D-BD0E-D3EB-BF09CD8110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9322" y="4921668"/>
            <a:ext cx="10683547" cy="1655762"/>
          </a:xfrm>
        </p:spPr>
        <p:txBody>
          <a:bodyPr/>
          <a:lstStyle/>
          <a:p>
            <a:endParaRPr lang="fr-FR"/>
          </a:p>
        </p:txBody>
      </p:sp>
      <p:pic>
        <p:nvPicPr>
          <p:cNvPr id="5" name="Image 4" descr="Une image contenant Police, Graphique, logo, graphisme&#10;&#10;Le contenu généré par l’IA peut être incorrect.">
            <a:extLst>
              <a:ext uri="{FF2B5EF4-FFF2-40B4-BE49-F238E27FC236}">
                <a16:creationId xmlns:a16="http://schemas.microsoft.com/office/drawing/2014/main" id="{D7AE253F-E941-A51D-AD66-43A1D4F1B4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192" y="560386"/>
            <a:ext cx="1764269" cy="1244347"/>
          </a:xfrm>
          <a:prstGeom prst="rect">
            <a:avLst/>
          </a:prstGeom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FE930B-B215-E2EC-DBBC-61D317FD215D}"/>
              </a:ext>
            </a:extLst>
          </p:cNvPr>
          <p:cNvSpPr txBox="1">
            <a:spLocks/>
          </p:cNvSpPr>
          <p:nvPr/>
        </p:nvSpPr>
        <p:spPr>
          <a:xfrm>
            <a:off x="11509375" y="0"/>
            <a:ext cx="682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fld id="{00000000-1234-1234-1234-123412341234}" type="slidenum">
              <a:rPr lang="fr-FR" sz="1050" b="1" smtClean="0">
                <a:solidFill>
                  <a:prstClr val="black"/>
                </a:solidFill>
                <a:latin typeface="Trebuchet MS"/>
                <a:sym typeface="Trebuchet MS"/>
              </a:rPr>
              <a:pPr defTabSz="457200">
                <a:defRPr/>
              </a:pPr>
              <a:t>46</a:t>
            </a:fld>
            <a:endParaRPr lang="fr-FR" sz="1050" b="1">
              <a:solidFill>
                <a:prstClr val="black"/>
              </a:solidFill>
              <a:latin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66687625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B5EACC-85B5-9FC8-6B9D-2CC96F151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Conclusion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4D3F788-D11F-C0A4-1931-F4AFFD3BA2D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328730B-1D13-6A1A-6F3B-352761A14129}"/>
              </a:ext>
            </a:extLst>
          </p:cNvPr>
          <p:cNvSpPr txBox="1">
            <a:spLocks/>
          </p:cNvSpPr>
          <p:nvPr/>
        </p:nvSpPr>
        <p:spPr>
          <a:xfrm>
            <a:off x="11509375" y="0"/>
            <a:ext cx="682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fld id="{00000000-1234-1234-1234-123412341234}" type="slidenum">
              <a:rPr lang="fr-FR" sz="1050" b="1" smtClean="0">
                <a:solidFill>
                  <a:prstClr val="black"/>
                </a:solidFill>
                <a:latin typeface="Trebuchet MS"/>
                <a:sym typeface="Trebuchet MS"/>
              </a:rPr>
              <a:pPr defTabSz="457200">
                <a:defRPr/>
              </a:pPr>
              <a:t>47</a:t>
            </a:fld>
            <a:endParaRPr lang="fr-FR" sz="1050" b="1">
              <a:solidFill>
                <a:prstClr val="black"/>
              </a:solidFill>
              <a:latin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21791100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71192F-733E-EAB0-FB1E-48B99F30F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2" y="601571"/>
            <a:ext cx="10762605" cy="837675"/>
          </a:xfrm>
        </p:spPr>
        <p:txBody>
          <a:bodyPr/>
          <a:lstStyle/>
          <a:p>
            <a:r>
              <a:rPr lang="fr-FR"/>
              <a:t>Prochaines rencontres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048040E-C9A8-170E-6D6A-2B58FB5503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7863" y="1954213"/>
            <a:ext cx="7866062" cy="3879850"/>
          </a:xfrm>
        </p:spPr>
        <p:txBody>
          <a:bodyPr/>
          <a:lstStyle/>
          <a:p>
            <a:r>
              <a:rPr lang="fr-FR" b="1"/>
              <a:t>Jeudi 27 novembre à 18h30 : </a:t>
            </a:r>
            <a:r>
              <a:rPr lang="fr-FR"/>
              <a:t>webinaire « les enjeux du stockage du CO</a:t>
            </a:r>
            <a:r>
              <a:rPr lang="fr-FR" baseline="-25000"/>
              <a:t>2</a:t>
            </a:r>
            <a:r>
              <a:rPr lang="fr-FR"/>
              <a:t> »</a:t>
            </a:r>
          </a:p>
          <a:p>
            <a:r>
              <a:rPr lang="fr-FR" b="1"/>
              <a:t>Lundi 1</a:t>
            </a:r>
            <a:r>
              <a:rPr lang="fr-FR" b="1" baseline="30000"/>
              <a:t>er</a:t>
            </a:r>
            <a:r>
              <a:rPr lang="fr-FR" b="1"/>
              <a:t> décembre : </a:t>
            </a:r>
            <a:r>
              <a:rPr lang="fr-FR"/>
              <a:t>réunion publique thématique « environnement des bords de Loire » à Montjean-sur-Loire</a:t>
            </a:r>
            <a:r>
              <a:rPr lang="fr-FR" i="1"/>
              <a:t> </a:t>
            </a:r>
            <a:r>
              <a:rPr lang="fr-FR"/>
              <a:t>à 18h00</a:t>
            </a:r>
            <a:r>
              <a:rPr lang="fr-FR" i="1"/>
              <a:t> (en présentiel et en ligne)</a:t>
            </a:r>
          </a:p>
          <a:p>
            <a:r>
              <a:rPr lang="fr-FR" b="1"/>
              <a:t>Mardi 2 décembre : </a:t>
            </a:r>
            <a:r>
              <a:rPr lang="fr-FR"/>
              <a:t>réunion publique thématique « agriculture » à Erbray à 20h00 </a:t>
            </a:r>
            <a:r>
              <a:rPr lang="fr-FR" i="1"/>
              <a:t>(en présentiel et en ligne)</a:t>
            </a:r>
          </a:p>
          <a:p>
            <a:r>
              <a:rPr lang="fr-FR" b="1"/>
              <a:t>Mercredi 3 décembre : </a:t>
            </a:r>
            <a:r>
              <a:rPr lang="fr-FR"/>
              <a:t>réunion publique thématique « méthodes de pose des canalisations » à Ancenis à 18h00</a:t>
            </a:r>
            <a:r>
              <a:rPr lang="fr-FR" i="1"/>
              <a:t> (en présentiel et en ligne)</a:t>
            </a:r>
          </a:p>
        </p:txBody>
      </p:sp>
      <p:pic>
        <p:nvPicPr>
          <p:cNvPr id="6" name="Image 5" descr="Une image contenant texte, Police, logo, conception&#10;&#10;Le contenu généré par l’IA peut être incorrect.">
            <a:extLst>
              <a:ext uri="{FF2B5EF4-FFF2-40B4-BE49-F238E27FC236}">
                <a16:creationId xmlns:a16="http://schemas.microsoft.com/office/drawing/2014/main" id="{455AF387-739F-172B-8D56-71EAC67E61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0178" y="2322917"/>
            <a:ext cx="3049125" cy="1225403"/>
          </a:xfrm>
          <a:prstGeom prst="rect">
            <a:avLst/>
          </a:prstGeom>
        </p:spPr>
      </p:pic>
      <p:pic>
        <p:nvPicPr>
          <p:cNvPr id="7" name="Image 6" descr="Une image contenant habits, personne, dessin humoristique, chaussures&#10;&#10;Le contenu généré par l’IA peut être incorrect.">
            <a:extLst>
              <a:ext uri="{FF2B5EF4-FFF2-40B4-BE49-F238E27FC236}">
                <a16:creationId xmlns:a16="http://schemas.microsoft.com/office/drawing/2014/main" id="{9879FA3E-4279-9EEC-E5EA-3CE062ED73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41" r="18282"/>
          <a:stretch>
            <a:fillRect/>
          </a:stretch>
        </p:blipFill>
        <p:spPr>
          <a:xfrm>
            <a:off x="9648827" y="249154"/>
            <a:ext cx="2344282" cy="193816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69FD84C-9AC5-0A9D-3452-8B03A786ED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64304" y="3860488"/>
            <a:ext cx="1880871" cy="1889331"/>
          </a:xfrm>
          <a:prstGeom prst="rect">
            <a:avLst/>
          </a:prstGeom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B301BB1-694E-AF3B-2A13-8D0D1FE87B31}"/>
              </a:ext>
            </a:extLst>
          </p:cNvPr>
          <p:cNvSpPr txBox="1">
            <a:spLocks/>
          </p:cNvSpPr>
          <p:nvPr/>
        </p:nvSpPr>
        <p:spPr>
          <a:xfrm>
            <a:off x="11509375" y="0"/>
            <a:ext cx="682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fld id="{00000000-1234-1234-1234-123412341234}" type="slidenum">
              <a:rPr lang="fr-FR" sz="1050" b="1" smtClean="0">
                <a:solidFill>
                  <a:prstClr val="black"/>
                </a:solidFill>
                <a:latin typeface="Trebuchet MS"/>
                <a:sym typeface="Trebuchet MS"/>
              </a:rPr>
              <a:pPr defTabSz="457200">
                <a:defRPr/>
              </a:pPr>
              <a:t>48</a:t>
            </a:fld>
            <a:endParaRPr lang="fr-FR" sz="1050" b="1">
              <a:solidFill>
                <a:prstClr val="black"/>
              </a:solidFill>
              <a:latin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411111344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964F37-5660-2B48-DDC1-200A1824D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15535"/>
            <a:ext cx="10515600" cy="1325563"/>
          </a:xfrm>
        </p:spPr>
        <p:txBody>
          <a:bodyPr/>
          <a:lstStyle/>
          <a:p>
            <a:r>
              <a:rPr lang="fr-FR" noProof="0"/>
              <a:t>Merci !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F32CFFF-584D-4356-4BE2-3AA2417DF2D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noProof="0"/>
              <a:t>https://concertation.goco2.fr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C2B8516-63F5-98EE-3B0C-DB9FBC7F78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0980" y="2886008"/>
            <a:ext cx="2532381" cy="2543771"/>
          </a:xfrm>
          <a:prstGeom prst="rect">
            <a:avLst/>
          </a:prstGeom>
        </p:spPr>
      </p:pic>
      <p:sp>
        <p:nvSpPr>
          <p:cNvPr id="5" name="Espace réservé du numéro de diapositive 3">
            <a:extLst>
              <a:ext uri="{FF2B5EF4-FFF2-40B4-BE49-F238E27FC236}">
                <a16:creationId xmlns:a16="http://schemas.microsoft.com/office/drawing/2014/main" id="{88392680-23F4-36F0-7558-BCEC25A62A0E}"/>
              </a:ext>
            </a:extLst>
          </p:cNvPr>
          <p:cNvSpPr txBox="1">
            <a:spLocks/>
          </p:cNvSpPr>
          <p:nvPr/>
        </p:nvSpPr>
        <p:spPr>
          <a:xfrm>
            <a:off x="11509375" y="0"/>
            <a:ext cx="682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fld id="{00000000-1234-1234-1234-123412341234}" type="slidenum">
              <a:rPr lang="fr-FR" sz="1050" b="1" smtClean="0">
                <a:solidFill>
                  <a:prstClr val="black"/>
                </a:solidFill>
                <a:latin typeface="Trebuchet MS"/>
                <a:sym typeface="Trebuchet MS"/>
              </a:rPr>
              <a:pPr defTabSz="457200">
                <a:defRPr/>
              </a:pPr>
              <a:t>49</a:t>
            </a:fld>
            <a:endParaRPr lang="fr-FR" sz="1050" b="1">
              <a:solidFill>
                <a:prstClr val="black"/>
              </a:solidFill>
              <a:latin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65060682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E0945E-D8F4-C3DA-3E39-D3B5836CF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Bibliothèque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F8DF4C2-6E77-7BEF-1FEA-0C406EBF39D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237199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1BD2A5D-18EC-C711-EE7D-214FE357B495}"/>
              </a:ext>
            </a:extLst>
          </p:cNvPr>
          <p:cNvSpPr/>
          <p:nvPr/>
        </p:nvSpPr>
        <p:spPr>
          <a:xfrm>
            <a:off x="0" y="5834268"/>
            <a:ext cx="12192000" cy="10237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FCB468F-B332-490A-1915-638806FC4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697" y="1628775"/>
            <a:ext cx="10762605" cy="837675"/>
          </a:xfrm>
        </p:spPr>
        <p:txBody>
          <a:bodyPr/>
          <a:lstStyle/>
          <a:p>
            <a:pPr algn="ctr"/>
            <a:r>
              <a:rPr lang="fr-FR">
                <a:solidFill>
                  <a:schemeClr val="tx1"/>
                </a:solidFill>
              </a:rPr>
              <a:t>Quelles sont les </a:t>
            </a:r>
            <a:r>
              <a:rPr lang="fr-FR"/>
              <a:t>alternatives ?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495A007-0C8B-9469-628A-E3979DF5BD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7332" y="2714170"/>
            <a:ext cx="1800000" cy="3880773"/>
          </a:xfrm>
        </p:spPr>
        <p:txBody>
          <a:bodyPr lIns="36000" rIns="36000"/>
          <a:lstStyle/>
          <a:p>
            <a:pPr marL="0" indent="0">
              <a:buNone/>
            </a:pPr>
            <a:r>
              <a:rPr lang="fr-FR" sz="1600" b="1"/>
              <a:t>Ne pas agir</a:t>
            </a:r>
          </a:p>
          <a:p>
            <a:pPr marL="285750" indent="-285750"/>
            <a:r>
              <a:rPr lang="fr-FR" sz="1400"/>
              <a:t>Des sites industriels qui ne participeraient pas à l’effort collectif vers la neutralité carbone</a:t>
            </a:r>
          </a:p>
          <a:p>
            <a:pPr marL="285750" indent="-285750"/>
            <a:r>
              <a:rPr lang="fr-FR" sz="1400"/>
              <a:t>Une pérennité remise en question à moyen terme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051CC64-0DB7-1272-B73E-FC2794CF8DD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9663365" y="2714167"/>
            <a:ext cx="2262610" cy="3880773"/>
          </a:xfrm>
        </p:spPr>
        <p:txBody>
          <a:bodyPr lIns="36000" rIns="36000"/>
          <a:lstStyle/>
          <a:p>
            <a:pPr marL="0" indent="0">
              <a:buNone/>
            </a:pPr>
            <a:r>
              <a:rPr lang="fr-FR" sz="1600" b="1"/>
              <a:t>Décarboner les sites existants par un ensemble d’actions complémentaires</a:t>
            </a:r>
            <a:endParaRPr lang="fr-FR" sz="1600" baseline="-25000"/>
          </a:p>
        </p:txBody>
      </p:sp>
      <p:sp>
        <p:nvSpPr>
          <p:cNvPr id="5" name="Espace réservé du texte 3">
            <a:extLst>
              <a:ext uri="{FF2B5EF4-FFF2-40B4-BE49-F238E27FC236}">
                <a16:creationId xmlns:a16="http://schemas.microsoft.com/office/drawing/2014/main" id="{4E88178F-F9E9-9140-E0C7-1F45AECD5328}"/>
              </a:ext>
            </a:extLst>
          </p:cNvPr>
          <p:cNvSpPr txBox="1">
            <a:spLocks/>
          </p:cNvSpPr>
          <p:nvPr/>
        </p:nvSpPr>
        <p:spPr>
          <a:xfrm>
            <a:off x="5169026" y="2714167"/>
            <a:ext cx="1800000" cy="388077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36000" tIns="45700" rIns="36000" bIns="45700" rtlCol="0" anchor="t" anchorCtr="0">
            <a:noAutofit/>
          </a:bodyPr>
          <a:lstStyle>
            <a:lvl1pPr marL="457200" marR="0" lvl="0" indent="-32004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800" b="0" i="0" u="none" strike="noStrike" kern="1200" cap="none">
                <a:solidFill>
                  <a:schemeClr val="dk1"/>
                </a:solidFill>
                <a:latin typeface="Brockmann" pitchFamily="50" charset="0"/>
                <a:ea typeface="Brockmann" pitchFamily="50" charset="0"/>
                <a:cs typeface="Brockmann" pitchFamily="50" charset="0"/>
                <a:sym typeface="Trebuchet MS"/>
              </a:defRPr>
            </a:lvl1pPr>
            <a:lvl2pPr marL="914400" marR="0" lvl="1" indent="-30988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►"/>
              <a:defRPr sz="1600" b="0" i="0" u="none" strike="noStrike" kern="1200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99719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  <a:defRPr sz="1400" b="0" i="0" u="none" strike="noStrike" kern="1200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8956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kern="1200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8956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kern="1200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8956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kern="1200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28956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kern="1200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289559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kern="1200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289559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kern="1200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indent="0">
              <a:buNone/>
            </a:pPr>
            <a:r>
              <a:rPr lang="fr-FR" sz="1600" b="1"/>
              <a:t>Décarboner par un changement de procédé</a:t>
            </a:r>
          </a:p>
          <a:p>
            <a:pPr marL="285750" indent="-285750"/>
            <a:r>
              <a:rPr lang="fr-FR" sz="1400"/>
              <a:t>Pour le ciment, des alternatives qui ne répondent pas à tous les besoins, et pas à la même échelle</a:t>
            </a:r>
          </a:p>
          <a:p>
            <a:pPr marL="285750" indent="-285750"/>
            <a:r>
              <a:rPr lang="fr-FR" sz="1400"/>
              <a:t>Pour la chaux, aucune alternative à la calcination du calcaire</a:t>
            </a:r>
          </a:p>
        </p:txBody>
      </p:sp>
      <p:sp>
        <p:nvSpPr>
          <p:cNvPr id="6" name="Espace réservé du texte 3">
            <a:extLst>
              <a:ext uri="{FF2B5EF4-FFF2-40B4-BE49-F238E27FC236}">
                <a16:creationId xmlns:a16="http://schemas.microsoft.com/office/drawing/2014/main" id="{136352D8-7627-9CB9-339A-0F64A2B4D6A5}"/>
              </a:ext>
            </a:extLst>
          </p:cNvPr>
          <p:cNvSpPr txBox="1">
            <a:spLocks/>
          </p:cNvSpPr>
          <p:nvPr/>
        </p:nvSpPr>
        <p:spPr>
          <a:xfrm>
            <a:off x="2923179" y="2714168"/>
            <a:ext cx="1800000" cy="388077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36000" tIns="45700" rIns="36000" bIns="45700" rtlCol="0" anchor="t" anchorCtr="0">
            <a:noAutofit/>
          </a:bodyPr>
          <a:lstStyle>
            <a:lvl1pPr marL="457200" marR="0" lvl="0" indent="-32004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800" b="0" i="0" u="none" strike="noStrike" kern="1200" cap="none">
                <a:solidFill>
                  <a:schemeClr val="dk1"/>
                </a:solidFill>
                <a:latin typeface="Brockmann" pitchFamily="50" charset="0"/>
                <a:ea typeface="Brockmann" pitchFamily="50" charset="0"/>
                <a:cs typeface="Brockmann" pitchFamily="50" charset="0"/>
                <a:sym typeface="Trebuchet MS"/>
              </a:defRPr>
            </a:lvl1pPr>
            <a:lvl2pPr marL="914400" marR="0" lvl="1" indent="-30988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►"/>
              <a:defRPr sz="1600" b="0" i="0" u="none" strike="noStrike" kern="1200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99719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  <a:defRPr sz="1400" b="0" i="0" u="none" strike="noStrike" kern="1200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8956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kern="1200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8956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kern="1200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8956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kern="1200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28956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kern="1200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289559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kern="1200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289559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kern="1200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indent="0">
              <a:buNone/>
            </a:pPr>
            <a:r>
              <a:rPr lang="fr-FR" sz="1600" b="1"/>
              <a:t>Décarboner</a:t>
            </a:r>
            <a:br>
              <a:rPr lang="fr-FR" sz="1600" b="1"/>
            </a:br>
            <a:r>
              <a:rPr lang="fr-FR" sz="1600" b="1"/>
              <a:t>en arrêtant de produire</a:t>
            </a:r>
          </a:p>
          <a:p>
            <a:pPr marL="285750" indent="-285750"/>
            <a:r>
              <a:rPr lang="fr-FR" sz="1400"/>
              <a:t>Des produits indispensables qui devraient être importés</a:t>
            </a:r>
          </a:p>
          <a:p>
            <a:pPr marL="285750" indent="-285750"/>
            <a:r>
              <a:rPr lang="fr-FR" sz="1400"/>
              <a:t>Des conséquences socio-économiques majeures</a:t>
            </a:r>
          </a:p>
        </p:txBody>
      </p:sp>
      <p:sp>
        <p:nvSpPr>
          <p:cNvPr id="9" name="Google Shape;45;p3">
            <a:extLst>
              <a:ext uri="{FF2B5EF4-FFF2-40B4-BE49-F238E27FC236}">
                <a16:creationId xmlns:a16="http://schemas.microsoft.com/office/drawing/2014/main" id="{48E5F134-C17B-80EA-9E3E-5980C6AF6788}"/>
              </a:ext>
            </a:extLst>
          </p:cNvPr>
          <p:cNvSpPr txBox="1">
            <a:spLocks/>
          </p:cNvSpPr>
          <p:nvPr/>
        </p:nvSpPr>
        <p:spPr>
          <a:xfrm>
            <a:off x="11509375" y="161925"/>
            <a:ext cx="682625" cy="3651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defPPr>
              <a:defRPr lang="fr-FR"/>
            </a:defPPr>
            <a:lvl1pPr marL="0" lvl="0" indent="0" algn="r" defTabSz="914400" rtl="0" eaLnBrk="1" latinLnBrk="0" hangingPunct="1">
              <a:spcBef>
                <a:spcPts val="0"/>
              </a:spcBef>
              <a:buNone/>
              <a:defRPr sz="1050" kern="12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lvl="1" indent="0" algn="r" defTabSz="914400" rtl="0" eaLnBrk="1" latinLnBrk="0" hangingPunct="1">
              <a:spcBef>
                <a:spcPts val="0"/>
              </a:spcBef>
              <a:buNone/>
              <a:defRPr sz="1050" kern="12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lvl="2" indent="0" algn="r" defTabSz="914400" rtl="0" eaLnBrk="1" latinLnBrk="0" hangingPunct="1">
              <a:spcBef>
                <a:spcPts val="0"/>
              </a:spcBef>
              <a:buNone/>
              <a:defRPr sz="1050" kern="12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lvl="3" indent="0" algn="r" defTabSz="914400" rtl="0" eaLnBrk="1" latinLnBrk="0" hangingPunct="1">
              <a:spcBef>
                <a:spcPts val="0"/>
              </a:spcBef>
              <a:buNone/>
              <a:defRPr sz="1050" kern="12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lvl="4" indent="0" algn="r" defTabSz="914400" rtl="0" eaLnBrk="1" latinLnBrk="0" hangingPunct="1">
              <a:spcBef>
                <a:spcPts val="0"/>
              </a:spcBef>
              <a:buNone/>
              <a:defRPr sz="1050" kern="12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lvl="5" indent="0" algn="r" defTabSz="914400" rtl="0" eaLnBrk="1" latinLnBrk="0" hangingPunct="1">
              <a:spcBef>
                <a:spcPts val="0"/>
              </a:spcBef>
              <a:buNone/>
              <a:defRPr sz="1050" kern="12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lvl="6" indent="0" algn="r" defTabSz="914400" rtl="0" eaLnBrk="1" latinLnBrk="0" hangingPunct="1">
              <a:spcBef>
                <a:spcPts val="0"/>
              </a:spcBef>
              <a:buNone/>
              <a:defRPr sz="1050" kern="12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lvl="7" indent="0" algn="r" defTabSz="914400" rtl="0" eaLnBrk="1" latinLnBrk="0" hangingPunct="1">
              <a:spcBef>
                <a:spcPts val="0"/>
              </a:spcBef>
              <a:buNone/>
              <a:defRPr sz="1050" kern="12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lvl="8" indent="0" algn="r" defTabSz="914400" rtl="0" eaLnBrk="1" latinLnBrk="0" hangingPunct="1">
              <a:spcBef>
                <a:spcPts val="0"/>
              </a:spcBef>
              <a:buNone/>
              <a:defRPr sz="1050" kern="12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fld id="{00000000-1234-1234-1234-123412341234}" type="slidenum">
              <a:rPr lang="fr-FR" smtClean="0">
                <a:latin typeface="Brockmann" pitchFamily="50" charset="0"/>
              </a:rPr>
              <a:pPr/>
              <a:t>51</a:t>
            </a:fld>
            <a:endParaRPr lang="fr-FR">
              <a:latin typeface="Brockmann" pitchFamily="50" charset="0"/>
            </a:endParaRPr>
          </a:p>
        </p:txBody>
      </p:sp>
      <p:sp>
        <p:nvSpPr>
          <p:cNvPr id="10" name="Espace réservé du texte 3">
            <a:extLst>
              <a:ext uri="{FF2B5EF4-FFF2-40B4-BE49-F238E27FC236}">
                <a16:creationId xmlns:a16="http://schemas.microsoft.com/office/drawing/2014/main" id="{B43E7A62-3E2F-9CBF-ACF8-97B386644F51}"/>
              </a:ext>
            </a:extLst>
          </p:cNvPr>
          <p:cNvSpPr txBox="1">
            <a:spLocks/>
          </p:cNvSpPr>
          <p:nvPr/>
        </p:nvSpPr>
        <p:spPr>
          <a:xfrm>
            <a:off x="7414874" y="2714167"/>
            <a:ext cx="1800000" cy="388077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36000" tIns="45700" rIns="36000" bIns="45700" rtlCol="0" anchor="t" anchorCtr="0">
            <a:noAutofit/>
          </a:bodyPr>
          <a:lstStyle>
            <a:lvl1pPr marL="457200" marR="0" lvl="0" indent="-32004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800" b="0" i="0" u="none" strike="noStrike" kern="1200" cap="none">
                <a:solidFill>
                  <a:schemeClr val="dk1"/>
                </a:solidFill>
                <a:latin typeface="Brockmann" pitchFamily="50" charset="0"/>
                <a:ea typeface="Brockmann" pitchFamily="50" charset="0"/>
                <a:cs typeface="Brockmann" pitchFamily="50" charset="0"/>
                <a:sym typeface="Trebuchet MS"/>
              </a:defRPr>
            </a:lvl1pPr>
            <a:lvl2pPr marL="914400" marR="0" lvl="1" indent="-30988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►"/>
              <a:defRPr sz="1600" b="0" i="0" u="none" strike="noStrike" kern="1200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99719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  <a:defRPr sz="1400" b="0" i="0" u="none" strike="noStrike" kern="1200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8956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kern="1200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8956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kern="1200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8956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kern="1200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28956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kern="1200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289559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kern="1200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289559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kern="1200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indent="0">
              <a:buNone/>
            </a:pPr>
            <a:r>
              <a:rPr lang="fr-FR" sz="1600" b="1"/>
              <a:t>Consommer moins de ciment et de chaux</a:t>
            </a:r>
          </a:p>
          <a:p>
            <a:pPr marL="285750" indent="-285750"/>
            <a:r>
              <a:rPr lang="fr-FR" sz="1400"/>
              <a:t>Des besoins déjà orientés à la baisse…</a:t>
            </a:r>
          </a:p>
          <a:p>
            <a:pPr marL="285750" indent="-285750"/>
            <a:r>
              <a:rPr lang="fr-FR" sz="1400"/>
              <a:t>… mais qui resteront à des niveaux élevés… </a:t>
            </a:r>
          </a:p>
          <a:p>
            <a:pPr marL="285750" indent="-285750"/>
            <a:r>
              <a:rPr lang="fr-FR" sz="1400"/>
              <a:t>… avec l’atteinte de produits avec une empreinte carbone réduite</a:t>
            </a:r>
          </a:p>
        </p:txBody>
      </p:sp>
    </p:spTree>
    <p:extLst>
      <p:ext uri="{BB962C8B-B14F-4D97-AF65-F5344CB8AC3E}">
        <p14:creationId xmlns:p14="http://schemas.microsoft.com/office/powerpoint/2010/main" val="86366702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Personnalisé 1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25237B"/>
      </a:accent1>
      <a:accent2>
        <a:srgbClr val="53CBF5"/>
      </a:accent2>
      <a:accent3>
        <a:srgbClr val="229F65"/>
      </a:accent3>
      <a:accent4>
        <a:srgbClr val="FFE45E"/>
      </a:accent4>
      <a:accent5>
        <a:srgbClr val="A62476"/>
      </a:accent5>
      <a:accent6>
        <a:srgbClr val="000000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Thème Office">
  <a:themeElements>
    <a:clrScheme name="Personnalisé 1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25237B"/>
      </a:accent1>
      <a:accent2>
        <a:srgbClr val="53CBF5"/>
      </a:accent2>
      <a:accent3>
        <a:srgbClr val="229F65"/>
      </a:accent3>
      <a:accent4>
        <a:srgbClr val="FFE45E"/>
      </a:accent4>
      <a:accent5>
        <a:srgbClr val="A62476"/>
      </a:accent5>
      <a:accent6>
        <a:srgbClr val="000000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ges intérieures">
  <a:themeElements>
    <a:clrScheme name="NaTran">
      <a:dk1>
        <a:srgbClr val="000000"/>
      </a:dk1>
      <a:lt1>
        <a:srgbClr val="FFFFFF"/>
      </a:lt1>
      <a:dk2>
        <a:srgbClr val="FFC641"/>
      </a:dk2>
      <a:lt2>
        <a:srgbClr val="F3F6F6"/>
      </a:lt2>
      <a:accent1>
        <a:srgbClr val="204B4D"/>
      </a:accent1>
      <a:accent2>
        <a:srgbClr val="799393"/>
      </a:accent2>
      <a:accent3>
        <a:srgbClr val="265B88"/>
      </a:accent3>
      <a:accent4>
        <a:srgbClr val="32733C"/>
      </a:accent4>
      <a:accent5>
        <a:srgbClr val="543361"/>
      </a:accent5>
      <a:accent6>
        <a:srgbClr val="AE2E4B"/>
      </a:accent6>
      <a:hlink>
        <a:srgbClr val="4564FF"/>
      </a:hlink>
      <a:folHlink>
        <a:srgbClr val="797979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91440" tIns="45720" rIns="91440" bIns="45720" rtlCol="0" anchor="t" anchorCtr="0">
        <a:normAutofit/>
      </a:bodyPr>
      <a:lstStyle>
        <a:defPPr algn="l">
          <a:defRPr dirty="0" smtClean="0">
            <a:solidFill>
              <a:schemeClr val="accent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ésentation3" id="{97485618-3268-4A43-9AE0-6929CFED21A7}" vid="{54C6D090-B01B-4948-BCDA-CB9EEA307A94}"/>
    </a:ext>
  </a:extLst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BE2AD7997DAA645B7B4940B2C274693" ma:contentTypeVersion="17" ma:contentTypeDescription="Crée un document." ma:contentTypeScope="" ma:versionID="44de6ca8865e665b59e60e84faf9b1b5">
  <xsd:schema xmlns:xsd="http://www.w3.org/2001/XMLSchema" xmlns:xs="http://www.w3.org/2001/XMLSchema" xmlns:p="http://schemas.microsoft.com/office/2006/metadata/properties" xmlns:ns2="c00f261c-1ba7-4a71-a066-d911447276f6" xmlns:ns3="ecb310b6-640f-4523-af8c-89dd838d8bb4" targetNamespace="http://schemas.microsoft.com/office/2006/metadata/properties" ma:root="true" ma:fieldsID="24e72010b5afb7820ff35d8b090557c8" ns2:_="" ns3:_="">
    <xsd:import namespace="c00f261c-1ba7-4a71-a066-d911447276f6"/>
    <xsd:import namespace="ecb310b6-640f-4523-af8c-89dd838d8bb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ObjectDetectorVersions" minOccurs="0"/>
                <xsd:element ref="ns3:MediaServiceSearchProperties" minOccurs="0"/>
                <xsd:element ref="ns3:_Flow_SignoffStatu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0f261c-1ba7-4a71-a066-d911447276f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9a731026-a5bc-4d28-b754-af1dfa225c50}" ma:internalName="TaxCatchAll" ma:showField="CatchAllData" ma:web="c00f261c-1ba7-4a71-a066-d911447276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b310b6-640f-4523-af8c-89dd838d8b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Balises d’images" ma:readOnly="false" ma:fieldId="{5cf76f15-5ced-4ddc-b409-7134ff3c332f}" ma:taxonomyMulti="true" ma:sspId="283ecb6b-f441-4b40-9f9b-e14c9d740b8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Flow_SignoffStatus" ma:index="23" nillable="true" ma:displayName="État de validation" ma:internalName="_x00c9_tat_x0020_de_x0020_validation">
      <xsd:simpleType>
        <xsd:restriction base="dms:Text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cb310b6-640f-4523-af8c-89dd838d8bb4">
      <Terms xmlns="http://schemas.microsoft.com/office/infopath/2007/PartnerControls"/>
    </lcf76f155ced4ddcb4097134ff3c332f>
    <TaxCatchAll xmlns="c00f261c-1ba7-4a71-a066-d911447276f6" xsi:nil="true"/>
    <_Flow_SignoffStatus xmlns="ecb310b6-640f-4523-af8c-89dd838d8bb4" xsi:nil="true"/>
  </documentManagement>
</p:properties>
</file>

<file path=customXml/itemProps1.xml><?xml version="1.0" encoding="utf-8"?>
<ds:datastoreItem xmlns:ds="http://schemas.openxmlformats.org/officeDocument/2006/customXml" ds:itemID="{E2A38365-4DCF-485B-BFF8-55BAD89FAAD2}">
  <ds:schemaRefs>
    <ds:schemaRef ds:uri="c00f261c-1ba7-4a71-a066-d911447276f6"/>
    <ds:schemaRef ds:uri="ecb310b6-640f-4523-af8c-89dd838d8bb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2F3CC951-3274-4B20-9944-63A39ABE441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1B08B51-B712-4E8E-8F6E-07BE1F1384AC}">
  <ds:schemaRefs>
    <ds:schemaRef ds:uri="347c07b9-9777-4b5f-9d3e-ee16cbf53479"/>
    <ds:schemaRef ds:uri="c00f261c-1ba7-4a71-a066-d911447276f6"/>
    <ds:schemaRef ds:uri="d297fba0-d711-493e-94f6-3046d298a42e"/>
    <ds:schemaRef ds:uri="ecb310b6-640f-4523-af8c-89dd838d8bb4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2318</Words>
  <Application>Microsoft Office PowerPoint</Application>
  <PresentationFormat>Grand écran</PresentationFormat>
  <Paragraphs>387</Paragraphs>
  <Slides>51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51</vt:i4>
      </vt:variant>
    </vt:vector>
  </HeadingPairs>
  <TitlesOfParts>
    <vt:vector size="69" baseType="lpstr">
      <vt:lpstr>Aptos</vt:lpstr>
      <vt:lpstr>Aptos Display</vt:lpstr>
      <vt:lpstr>Arial</vt:lpstr>
      <vt:lpstr>Brockmann</vt:lpstr>
      <vt:lpstr>Brockmann Bold</vt:lpstr>
      <vt:lpstr>Calibri</vt:lpstr>
      <vt:lpstr>Century Gothic</vt:lpstr>
      <vt:lpstr>Natran Inline</vt:lpstr>
      <vt:lpstr>Noto Sans Symbols</vt:lpstr>
      <vt:lpstr>Poppins</vt:lpstr>
      <vt:lpstr>Symbol</vt:lpstr>
      <vt:lpstr>Times New Roman</vt:lpstr>
      <vt:lpstr>Trebuchet MS</vt:lpstr>
      <vt:lpstr>Wingdings</vt:lpstr>
      <vt:lpstr>Thème Office</vt:lpstr>
      <vt:lpstr>2_Thème Office</vt:lpstr>
      <vt:lpstr>Pages intérieures</vt:lpstr>
      <vt:lpstr>2_Office Theme</vt:lpstr>
      <vt:lpstr>GOCO2 et ses canalisations</vt:lpstr>
      <vt:lpstr>Déroulé de la réunion – de 18h00 à 20h00</vt:lpstr>
      <vt:lpstr>Les intervenants </vt:lpstr>
      <vt:lpstr>Présentation PowerPoint</vt:lpstr>
      <vt:lpstr>Présentation PowerPoint</vt:lpstr>
      <vt:lpstr>Le projet GOCO2</vt:lpstr>
      <vt:lpstr>Présentation PowerPoint</vt:lpstr>
      <vt:lpstr>Le ciment et la chaux figurent parmi les industries dont la décarbonation est prioritaire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Le projet GOCO2 : un ensemble d’opérations complémentaires</vt:lpstr>
      <vt:lpstr>Présentation PowerPoint</vt:lpstr>
      <vt:lpstr>Présentation PowerPoint</vt:lpstr>
      <vt:lpstr>GOCO2 : principaux effets attendus</vt:lpstr>
      <vt:lpstr>Présentation PowerPoint</vt:lpstr>
      <vt:lpstr>Calendrier prévisionnel</vt:lpstr>
      <vt:lpstr>Organisation du temps d’échange</vt:lpstr>
      <vt:lpstr>Les canalisations</vt:lpstr>
      <vt:lpstr>Présentation PowerPoint</vt:lpstr>
      <vt:lpstr>Présentation PowerPoint</vt:lpstr>
      <vt:lpstr>Présentation PowerPoint</vt:lpstr>
      <vt:lpstr>Principe d’étude d’un projet de canalisations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Atelier</vt:lpstr>
      <vt:lpstr>Principe d’étude d’un projet de canalisations</vt:lpstr>
      <vt:lpstr>Les zones d’étude</vt:lpstr>
      <vt:lpstr>Présentation PowerPoint</vt:lpstr>
      <vt:lpstr>Principe des ateliers</vt:lpstr>
      <vt:lpstr>Exemple</vt:lpstr>
      <vt:lpstr>Principe des ateliers</vt:lpstr>
      <vt:lpstr>Restitution de l’atelier</vt:lpstr>
      <vt:lpstr>Conclusion</vt:lpstr>
      <vt:lpstr>Prochaines rencontres</vt:lpstr>
      <vt:lpstr>Merci !</vt:lpstr>
      <vt:lpstr>Bibliothèque</vt:lpstr>
      <vt:lpstr>Quelles sont les alternatives 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Romain Vanuxeem</dc:creator>
  <cp:lastModifiedBy>Romain Vanuxeem</cp:lastModifiedBy>
  <cp:revision>85</cp:revision>
  <dcterms:created xsi:type="dcterms:W3CDTF">2025-08-19T07:44:33Z</dcterms:created>
  <dcterms:modified xsi:type="dcterms:W3CDTF">2025-11-25T09:09:27Z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0x0101000BE2AD7997DAA645B7B4940B2C274693</vt:lpwstr>
  </property>
</Properties>
</file>